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2"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Caveat SemiBold" panose="020B0604020202020204" charset="0"/>
      <p:regular r:id="rId64"/>
      <p:bold r:id="rId65"/>
    </p:embeddedFont>
    <p:embeddedFont>
      <p:font typeface="Merriweather" panose="020B0604020202020204" pitchFamily="2" charset="0"/>
      <p:regular r:id="rId66"/>
      <p:bold r:id="rId67"/>
      <p:italic r:id="rId68"/>
      <p:boldItalic r:id="rId69"/>
    </p:embeddedFont>
    <p:embeddedFont>
      <p:font typeface="Poppins" panose="00000500000000000000" pitchFamily="2" charset="0"/>
      <p:regular r:id="rId70"/>
      <p:bold r:id="rId71"/>
      <p:italic r:id="rId72"/>
      <p:boldItalic r:id="rId73"/>
    </p:embeddedFont>
    <p:embeddedFont>
      <p:font typeface="Poppins Medium" panose="020B0502040204020203" pitchFamily="2" charset="0"/>
      <p:regular r:id="rId74"/>
      <p:bold r:id="rId75"/>
      <p:italic r:id="rId76"/>
      <p:boldItalic r:id="rId77"/>
    </p:embeddedFont>
    <p:embeddedFont>
      <p:font typeface="Roboto Mono" panose="020B0604020202020204" pitchFamily="49" charset="0"/>
      <p:regular r:id="rId78"/>
      <p:bold r:id="rId79"/>
      <p:italic r:id="rId80"/>
      <p:boldItalic r:id="rId81"/>
    </p:embeddedFont>
    <p:embeddedFont>
      <p:font typeface="Trebuchet MS" panose="020B0603020202020204" pitchFamily="34"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3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87" Type="http://schemas.openxmlformats.org/officeDocument/2006/relationships/viewProps" Target="viewProps.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3177340e4e6_0_168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8" name="Google Shape;1338;g3177340e4e6_0_16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17a8f03a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317a8f03a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317a8f03af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317a8f03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3177340e4e6_0_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3177340e4e6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3177340e4e6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3177340e4e6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317a8f03af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317a8f03af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3177340e4e6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3177340e4e6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317a8f03af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317a8f03a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317a8f03af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317a8f03a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317a8f03af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317a8f03a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3177340e4e6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3177340e4e6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3177340e4e6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3177340e4e6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317a8f03af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317a8f03af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3177340e4e6_0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3177340e4e6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3177340e4e6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3177340e4e6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3177340e4e6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3177340e4e6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3177340e4e6_0_8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2" name="Google Shape;1482;g3177340e4e6_0_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3177340e4e6_0_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7" name="Google Shape;1487;g3177340e4e6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3177340e4e6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3177340e4e6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3177340e4e6_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3177340e4e6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317a8f03af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317a8f03af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3177340e4e6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3177340e4e6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31798c925fa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31798c925fa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3177340e4e6_0_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3177340e4e6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317a8f03af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317a8f03af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3177340e4e6_0_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3177340e4e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177340e4e6_0_8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2" name="Google Shape;1532;g3177340e4e6_0_8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3177340e4e6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3177340e4e6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3177340e4e6_0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3177340e4e6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317a8f03af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317a8f03af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3177340e4e6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3177340e4e6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317a8f03af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317a8f03af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317a8f03af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317a8f03af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3177340e4e6_0_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3177340e4e6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177340e4e6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177340e4e6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317a8f03af8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317a8f03af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317a8f03af8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317a8f03af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3177340e4e6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3177340e4e6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3177340e4e6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1" name="Google Shape;1591;g3177340e4e6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3177340e4e6_0_16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7" name="Google Shape;1597;g3177340e4e6_0_1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317a8f03af8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317a8f03af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3177340e4e6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3177340e4e6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3177340e4e6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3177340e4e6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3177340e4e6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3177340e4e6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3177340e4e6_0_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3177340e4e6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3177340e4e6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3177340e4e6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317a8f03af8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317a8f03af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3177340e4e6_0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3177340e4e6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3177340e4e6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3177340e4e6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3177340e4e6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3177340e4e6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3177340e4e6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3177340e4e6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3177340e4e6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3177340e4e6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177340e4e6_0_6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7" name="Google Shape;1377;g3177340e4e6_0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3177340e4e6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3177340e4e6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31798c925fa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31798c925f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177340e4e6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177340e4e6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Cover">
  <p:cSld name="Title 1">
    <p:spTree>
      <p:nvGrpSpPr>
        <p:cNvPr id="1" name="Shape 8"/>
        <p:cNvGrpSpPr/>
        <p:nvPr/>
      </p:nvGrpSpPr>
      <p:grpSpPr>
        <a:xfrm>
          <a:off x="0" y="0"/>
          <a:ext cx="0" cy="0"/>
          <a:chOff x="0" y="0"/>
          <a:chExt cx="0" cy="0"/>
        </a:xfrm>
      </p:grpSpPr>
      <p:sp>
        <p:nvSpPr>
          <p:cNvPr id="9" name="Google Shape;9;p2"/>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10" name="Google Shape;10;p2"/>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 name="Google Shape;11;p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2;p2"/>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13" name="Google Shape;13;p2"/>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14" name="Google Shape;14;p2"/>
          <p:cNvSpPr txBox="1">
            <a:spLocks noGrp="1"/>
          </p:cNvSpPr>
          <p:nvPr>
            <p:ph type="subTitle" idx="2"/>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15" name="Google Shape;15;p2"/>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6;p2"/>
          <p:cNvSpPr txBox="1">
            <a:spLocks noGrp="1"/>
          </p:cNvSpPr>
          <p:nvPr>
            <p:ph type="subTitle" idx="3"/>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17" name="Google Shape;17;p2"/>
          <p:cNvSpPr txBox="1">
            <a:spLocks noGrp="1"/>
          </p:cNvSpPr>
          <p:nvPr>
            <p:ph type="subTitle" idx="4"/>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18" name="Google Shape;18;p2"/>
          <p:cNvSpPr txBox="1">
            <a:spLocks noGrp="1"/>
          </p:cNvSpPr>
          <p:nvPr>
            <p:ph type="subTitle" idx="5"/>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19" name="Google Shape;19;p2"/>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20" name="Google Shape;20;p2"/>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21" name="Google Shape;21;p2"/>
          <p:cNvPicPr preferRelativeResize="0"/>
          <p:nvPr/>
        </p:nvPicPr>
        <p:blipFill>
          <a:blip r:embed="rId2">
            <a:alphaModFix/>
          </a:blip>
          <a:stretch>
            <a:fillRect/>
          </a:stretch>
        </p:blipFill>
        <p:spPr>
          <a:xfrm>
            <a:off x="7881843" y="473336"/>
            <a:ext cx="875203" cy="362812"/>
          </a:xfrm>
          <a:prstGeom prst="rect">
            <a:avLst/>
          </a:prstGeom>
          <a:noFill/>
          <a:ln>
            <a:noFill/>
          </a:ln>
        </p:spPr>
      </p:pic>
      <p:pic>
        <p:nvPicPr>
          <p:cNvPr id="22" name="Google Shape;22;p2"/>
          <p:cNvPicPr preferRelativeResize="0"/>
          <p:nvPr/>
        </p:nvPicPr>
        <p:blipFill>
          <a:blip r:embed="rId3">
            <a:alphaModFix/>
          </a:blip>
          <a:stretch>
            <a:fillRect/>
          </a:stretch>
        </p:blipFill>
        <p:spPr>
          <a:xfrm>
            <a:off x="6588100" y="3586275"/>
            <a:ext cx="1120825" cy="1327650"/>
          </a:xfrm>
          <a:prstGeom prst="rect">
            <a:avLst/>
          </a:prstGeom>
          <a:noFill/>
          <a:ln>
            <a:noFill/>
          </a:ln>
          <a:effectLst>
            <a:outerShdw blurRad="57150" dist="19050" dir="5400000" algn="bl" rotWithShape="0">
              <a:srgbClr val="000000">
                <a:alpha val="50000"/>
              </a:srgbClr>
            </a:outerShdw>
          </a:effectLst>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 25 Photos">
  <p:cSld name="Title Only 1_4_1">
    <p:spTree>
      <p:nvGrpSpPr>
        <p:cNvPr id="1" name="Shape 171"/>
        <p:cNvGrpSpPr/>
        <p:nvPr/>
      </p:nvGrpSpPr>
      <p:grpSpPr>
        <a:xfrm>
          <a:off x="0" y="0"/>
          <a:ext cx="0" cy="0"/>
          <a:chOff x="0" y="0"/>
          <a:chExt cx="0" cy="0"/>
        </a:xfrm>
      </p:grpSpPr>
      <p:sp>
        <p:nvSpPr>
          <p:cNvPr id="172" name="Google Shape;172;p11"/>
          <p:cNvSpPr/>
          <p:nvPr/>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73" name="Google Shape;173;p11"/>
          <p:cNvSpPr/>
          <p:nvPr/>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74" name="Google Shape;174;p11"/>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5" name="Google Shape;175;p1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76" name="Google Shape;176;p1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77" name="Google Shape;177;p1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78" name="Google Shape;178;p11"/>
          <p:cNvSpPr txBox="1">
            <a:spLocks noGrp="1"/>
          </p:cNvSpPr>
          <p:nvPr>
            <p:ph type="subTitle" idx="1"/>
          </p:nvPr>
        </p:nvSpPr>
        <p:spPr>
          <a:xfrm>
            <a:off x="1042900"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79" name="Google Shape;179;p11"/>
          <p:cNvSpPr txBox="1">
            <a:spLocks noGrp="1"/>
          </p:cNvSpPr>
          <p:nvPr>
            <p:ph type="subTitle" idx="2"/>
          </p:nvPr>
        </p:nvSpPr>
        <p:spPr>
          <a:xfrm>
            <a:off x="1042900"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80" name="Google Shape;180;p11"/>
          <p:cNvSpPr txBox="1">
            <a:spLocks noGrp="1"/>
          </p:cNvSpPr>
          <p:nvPr>
            <p:ph type="subTitle" idx="3"/>
          </p:nvPr>
        </p:nvSpPr>
        <p:spPr>
          <a:xfrm>
            <a:off x="2716521"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81" name="Google Shape;181;p11"/>
          <p:cNvSpPr txBox="1">
            <a:spLocks noGrp="1"/>
          </p:cNvSpPr>
          <p:nvPr>
            <p:ph type="subTitle" idx="4"/>
          </p:nvPr>
        </p:nvSpPr>
        <p:spPr>
          <a:xfrm>
            <a:off x="2716521"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82" name="Google Shape;182;p11"/>
          <p:cNvSpPr txBox="1">
            <a:spLocks noGrp="1"/>
          </p:cNvSpPr>
          <p:nvPr>
            <p:ph type="subTitle" idx="5"/>
          </p:nvPr>
        </p:nvSpPr>
        <p:spPr>
          <a:xfrm>
            <a:off x="4390143"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83" name="Google Shape;183;p11"/>
          <p:cNvSpPr txBox="1">
            <a:spLocks noGrp="1"/>
          </p:cNvSpPr>
          <p:nvPr>
            <p:ph type="subTitle" idx="6"/>
          </p:nvPr>
        </p:nvSpPr>
        <p:spPr>
          <a:xfrm>
            <a:off x="4390143"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84" name="Google Shape;184;p11"/>
          <p:cNvSpPr txBox="1">
            <a:spLocks noGrp="1"/>
          </p:cNvSpPr>
          <p:nvPr>
            <p:ph type="subTitle" idx="7"/>
          </p:nvPr>
        </p:nvSpPr>
        <p:spPr>
          <a:xfrm>
            <a:off x="6063764"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85" name="Google Shape;185;p11"/>
          <p:cNvSpPr txBox="1">
            <a:spLocks noGrp="1"/>
          </p:cNvSpPr>
          <p:nvPr>
            <p:ph type="subTitle" idx="8"/>
          </p:nvPr>
        </p:nvSpPr>
        <p:spPr>
          <a:xfrm>
            <a:off x="6063764"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86" name="Google Shape;186;p11"/>
          <p:cNvSpPr txBox="1">
            <a:spLocks noGrp="1"/>
          </p:cNvSpPr>
          <p:nvPr>
            <p:ph type="subTitle" idx="9"/>
          </p:nvPr>
        </p:nvSpPr>
        <p:spPr>
          <a:xfrm>
            <a:off x="7737386"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87" name="Google Shape;187;p11"/>
          <p:cNvSpPr txBox="1">
            <a:spLocks noGrp="1"/>
          </p:cNvSpPr>
          <p:nvPr>
            <p:ph type="subTitle" idx="13"/>
          </p:nvPr>
        </p:nvSpPr>
        <p:spPr>
          <a:xfrm>
            <a:off x="7737386"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88" name="Google Shape;188;p11"/>
          <p:cNvSpPr/>
          <p:nvPr/>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89" name="Google Shape;189;p11"/>
          <p:cNvSpPr/>
          <p:nvPr/>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0" name="Google Shape;190;p11"/>
          <p:cNvSpPr/>
          <p:nvPr/>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1" name="Google Shape;191;p11"/>
          <p:cNvSpPr>
            <a:spLocks noGrp="1"/>
          </p:cNvSpPr>
          <p:nvPr>
            <p:ph type="pic" idx="14"/>
          </p:nvPr>
        </p:nvSpPr>
        <p:spPr>
          <a:xfrm>
            <a:off x="461063" y="960971"/>
            <a:ext cx="457200" cy="457200"/>
          </a:xfrm>
          <a:prstGeom prst="ellipse">
            <a:avLst/>
          </a:prstGeom>
          <a:noFill/>
          <a:ln w="19050" cap="flat" cmpd="sng">
            <a:solidFill>
              <a:schemeClr val="dk1"/>
            </a:solidFill>
            <a:prstDash val="solid"/>
            <a:round/>
            <a:headEnd type="none" w="sm" len="sm"/>
            <a:tailEnd type="none" w="sm" len="sm"/>
          </a:ln>
        </p:spPr>
      </p:sp>
      <p:sp>
        <p:nvSpPr>
          <p:cNvPr id="192" name="Google Shape;192;p11"/>
          <p:cNvSpPr>
            <a:spLocks noGrp="1"/>
          </p:cNvSpPr>
          <p:nvPr>
            <p:ph type="pic" idx="15"/>
          </p:nvPr>
        </p:nvSpPr>
        <p:spPr>
          <a:xfrm>
            <a:off x="2134684" y="960971"/>
            <a:ext cx="457200" cy="457200"/>
          </a:xfrm>
          <a:prstGeom prst="ellipse">
            <a:avLst/>
          </a:prstGeom>
          <a:noFill/>
          <a:ln w="19050" cap="flat" cmpd="sng">
            <a:solidFill>
              <a:schemeClr val="dk1"/>
            </a:solidFill>
            <a:prstDash val="solid"/>
            <a:round/>
            <a:headEnd type="none" w="sm" len="sm"/>
            <a:tailEnd type="none" w="sm" len="sm"/>
          </a:ln>
        </p:spPr>
      </p:sp>
      <p:sp>
        <p:nvSpPr>
          <p:cNvPr id="193" name="Google Shape;193;p11"/>
          <p:cNvSpPr>
            <a:spLocks noGrp="1"/>
          </p:cNvSpPr>
          <p:nvPr>
            <p:ph type="pic" idx="16"/>
          </p:nvPr>
        </p:nvSpPr>
        <p:spPr>
          <a:xfrm>
            <a:off x="3808306" y="960971"/>
            <a:ext cx="457200" cy="457200"/>
          </a:xfrm>
          <a:prstGeom prst="ellipse">
            <a:avLst/>
          </a:prstGeom>
          <a:noFill/>
          <a:ln w="19050" cap="flat" cmpd="sng">
            <a:solidFill>
              <a:schemeClr val="dk1"/>
            </a:solidFill>
            <a:prstDash val="solid"/>
            <a:round/>
            <a:headEnd type="none" w="sm" len="sm"/>
            <a:tailEnd type="none" w="sm" len="sm"/>
          </a:ln>
        </p:spPr>
      </p:sp>
      <p:sp>
        <p:nvSpPr>
          <p:cNvPr id="194" name="Google Shape;194;p11"/>
          <p:cNvSpPr>
            <a:spLocks noGrp="1"/>
          </p:cNvSpPr>
          <p:nvPr>
            <p:ph type="pic" idx="17"/>
          </p:nvPr>
        </p:nvSpPr>
        <p:spPr>
          <a:xfrm>
            <a:off x="5481927" y="960971"/>
            <a:ext cx="457200" cy="457200"/>
          </a:xfrm>
          <a:prstGeom prst="ellipse">
            <a:avLst/>
          </a:prstGeom>
          <a:noFill/>
          <a:ln w="19050" cap="flat" cmpd="sng">
            <a:solidFill>
              <a:schemeClr val="dk1"/>
            </a:solidFill>
            <a:prstDash val="solid"/>
            <a:round/>
            <a:headEnd type="none" w="sm" len="sm"/>
            <a:tailEnd type="none" w="sm" len="sm"/>
          </a:ln>
        </p:spPr>
      </p:sp>
      <p:sp>
        <p:nvSpPr>
          <p:cNvPr id="195" name="Google Shape;195;p11"/>
          <p:cNvSpPr>
            <a:spLocks noGrp="1"/>
          </p:cNvSpPr>
          <p:nvPr>
            <p:ph type="pic" idx="18"/>
          </p:nvPr>
        </p:nvSpPr>
        <p:spPr>
          <a:xfrm>
            <a:off x="7155549" y="960971"/>
            <a:ext cx="457200" cy="457200"/>
          </a:xfrm>
          <a:prstGeom prst="ellipse">
            <a:avLst/>
          </a:prstGeom>
          <a:noFill/>
          <a:ln w="19050" cap="flat" cmpd="sng">
            <a:solidFill>
              <a:schemeClr val="dk1"/>
            </a:solidFill>
            <a:prstDash val="solid"/>
            <a:round/>
            <a:headEnd type="none" w="sm" len="sm"/>
            <a:tailEnd type="none" w="sm" len="sm"/>
          </a:ln>
        </p:spPr>
      </p:sp>
      <p:sp>
        <p:nvSpPr>
          <p:cNvPr id="196" name="Google Shape;196;p11"/>
          <p:cNvSpPr/>
          <p:nvPr/>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7" name="Google Shape;197;p11"/>
          <p:cNvSpPr/>
          <p:nvPr/>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98" name="Google Shape;198;p11"/>
          <p:cNvSpPr txBox="1">
            <a:spLocks noGrp="1"/>
          </p:cNvSpPr>
          <p:nvPr>
            <p:ph type="subTitle" idx="19"/>
          </p:nvPr>
        </p:nvSpPr>
        <p:spPr>
          <a:xfrm>
            <a:off x="1042900"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99" name="Google Shape;199;p11"/>
          <p:cNvSpPr txBox="1">
            <a:spLocks noGrp="1"/>
          </p:cNvSpPr>
          <p:nvPr>
            <p:ph type="subTitle" idx="20"/>
          </p:nvPr>
        </p:nvSpPr>
        <p:spPr>
          <a:xfrm>
            <a:off x="1042900"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00" name="Google Shape;200;p11"/>
          <p:cNvSpPr txBox="1">
            <a:spLocks noGrp="1"/>
          </p:cNvSpPr>
          <p:nvPr>
            <p:ph type="subTitle" idx="21"/>
          </p:nvPr>
        </p:nvSpPr>
        <p:spPr>
          <a:xfrm>
            <a:off x="2716521"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01" name="Google Shape;201;p11"/>
          <p:cNvSpPr txBox="1">
            <a:spLocks noGrp="1"/>
          </p:cNvSpPr>
          <p:nvPr>
            <p:ph type="subTitle" idx="22"/>
          </p:nvPr>
        </p:nvSpPr>
        <p:spPr>
          <a:xfrm>
            <a:off x="2716521"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02" name="Google Shape;202;p11"/>
          <p:cNvSpPr txBox="1">
            <a:spLocks noGrp="1"/>
          </p:cNvSpPr>
          <p:nvPr>
            <p:ph type="subTitle" idx="23"/>
          </p:nvPr>
        </p:nvSpPr>
        <p:spPr>
          <a:xfrm>
            <a:off x="4390143"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03" name="Google Shape;203;p11"/>
          <p:cNvSpPr txBox="1">
            <a:spLocks noGrp="1"/>
          </p:cNvSpPr>
          <p:nvPr>
            <p:ph type="subTitle" idx="24"/>
          </p:nvPr>
        </p:nvSpPr>
        <p:spPr>
          <a:xfrm>
            <a:off x="4390143"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04" name="Google Shape;204;p11"/>
          <p:cNvSpPr txBox="1">
            <a:spLocks noGrp="1"/>
          </p:cNvSpPr>
          <p:nvPr>
            <p:ph type="subTitle" idx="25"/>
          </p:nvPr>
        </p:nvSpPr>
        <p:spPr>
          <a:xfrm>
            <a:off x="6063764"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05" name="Google Shape;205;p11"/>
          <p:cNvSpPr txBox="1">
            <a:spLocks noGrp="1"/>
          </p:cNvSpPr>
          <p:nvPr>
            <p:ph type="subTitle" idx="26"/>
          </p:nvPr>
        </p:nvSpPr>
        <p:spPr>
          <a:xfrm>
            <a:off x="6063764"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06" name="Google Shape;206;p11"/>
          <p:cNvSpPr txBox="1">
            <a:spLocks noGrp="1"/>
          </p:cNvSpPr>
          <p:nvPr>
            <p:ph type="subTitle" idx="27"/>
          </p:nvPr>
        </p:nvSpPr>
        <p:spPr>
          <a:xfrm>
            <a:off x="7737386"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07" name="Google Shape;207;p11"/>
          <p:cNvSpPr txBox="1">
            <a:spLocks noGrp="1"/>
          </p:cNvSpPr>
          <p:nvPr>
            <p:ph type="subTitle" idx="28"/>
          </p:nvPr>
        </p:nvSpPr>
        <p:spPr>
          <a:xfrm>
            <a:off x="7737386"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08" name="Google Shape;208;p11"/>
          <p:cNvSpPr/>
          <p:nvPr/>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09" name="Google Shape;209;p11"/>
          <p:cNvSpPr/>
          <p:nvPr/>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0" name="Google Shape;210;p11"/>
          <p:cNvSpPr/>
          <p:nvPr/>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1" name="Google Shape;211;p11"/>
          <p:cNvSpPr>
            <a:spLocks noGrp="1"/>
          </p:cNvSpPr>
          <p:nvPr>
            <p:ph type="pic" idx="29"/>
          </p:nvPr>
        </p:nvSpPr>
        <p:spPr>
          <a:xfrm>
            <a:off x="461063" y="1774821"/>
            <a:ext cx="457200" cy="457200"/>
          </a:xfrm>
          <a:prstGeom prst="ellipse">
            <a:avLst/>
          </a:prstGeom>
          <a:noFill/>
          <a:ln w="19050" cap="flat" cmpd="sng">
            <a:solidFill>
              <a:schemeClr val="dk1"/>
            </a:solidFill>
            <a:prstDash val="solid"/>
            <a:round/>
            <a:headEnd type="none" w="sm" len="sm"/>
            <a:tailEnd type="none" w="sm" len="sm"/>
          </a:ln>
        </p:spPr>
      </p:sp>
      <p:sp>
        <p:nvSpPr>
          <p:cNvPr id="212" name="Google Shape;212;p11"/>
          <p:cNvSpPr>
            <a:spLocks noGrp="1"/>
          </p:cNvSpPr>
          <p:nvPr>
            <p:ph type="pic" idx="30"/>
          </p:nvPr>
        </p:nvSpPr>
        <p:spPr>
          <a:xfrm>
            <a:off x="2134684" y="1774821"/>
            <a:ext cx="457200" cy="457200"/>
          </a:xfrm>
          <a:prstGeom prst="ellipse">
            <a:avLst/>
          </a:prstGeom>
          <a:noFill/>
          <a:ln w="19050" cap="flat" cmpd="sng">
            <a:solidFill>
              <a:schemeClr val="dk1"/>
            </a:solidFill>
            <a:prstDash val="solid"/>
            <a:round/>
            <a:headEnd type="none" w="sm" len="sm"/>
            <a:tailEnd type="none" w="sm" len="sm"/>
          </a:ln>
        </p:spPr>
      </p:sp>
      <p:sp>
        <p:nvSpPr>
          <p:cNvPr id="213" name="Google Shape;213;p11"/>
          <p:cNvSpPr>
            <a:spLocks noGrp="1"/>
          </p:cNvSpPr>
          <p:nvPr>
            <p:ph type="pic" idx="31"/>
          </p:nvPr>
        </p:nvSpPr>
        <p:spPr>
          <a:xfrm>
            <a:off x="3808306" y="1774821"/>
            <a:ext cx="457200" cy="457200"/>
          </a:xfrm>
          <a:prstGeom prst="ellipse">
            <a:avLst/>
          </a:prstGeom>
          <a:noFill/>
          <a:ln w="19050" cap="flat" cmpd="sng">
            <a:solidFill>
              <a:schemeClr val="dk1"/>
            </a:solidFill>
            <a:prstDash val="solid"/>
            <a:round/>
            <a:headEnd type="none" w="sm" len="sm"/>
            <a:tailEnd type="none" w="sm" len="sm"/>
          </a:ln>
        </p:spPr>
      </p:sp>
      <p:sp>
        <p:nvSpPr>
          <p:cNvPr id="214" name="Google Shape;214;p11"/>
          <p:cNvSpPr>
            <a:spLocks noGrp="1"/>
          </p:cNvSpPr>
          <p:nvPr>
            <p:ph type="pic" idx="32"/>
          </p:nvPr>
        </p:nvSpPr>
        <p:spPr>
          <a:xfrm>
            <a:off x="5481927" y="1774821"/>
            <a:ext cx="457200" cy="457200"/>
          </a:xfrm>
          <a:prstGeom prst="ellipse">
            <a:avLst/>
          </a:prstGeom>
          <a:noFill/>
          <a:ln w="19050" cap="flat" cmpd="sng">
            <a:solidFill>
              <a:schemeClr val="dk1"/>
            </a:solidFill>
            <a:prstDash val="solid"/>
            <a:round/>
            <a:headEnd type="none" w="sm" len="sm"/>
            <a:tailEnd type="none" w="sm" len="sm"/>
          </a:ln>
        </p:spPr>
      </p:sp>
      <p:sp>
        <p:nvSpPr>
          <p:cNvPr id="215" name="Google Shape;215;p11"/>
          <p:cNvSpPr>
            <a:spLocks noGrp="1"/>
          </p:cNvSpPr>
          <p:nvPr>
            <p:ph type="pic" idx="33"/>
          </p:nvPr>
        </p:nvSpPr>
        <p:spPr>
          <a:xfrm>
            <a:off x="7155549" y="1774821"/>
            <a:ext cx="457200" cy="457200"/>
          </a:xfrm>
          <a:prstGeom prst="ellipse">
            <a:avLst/>
          </a:prstGeom>
          <a:noFill/>
          <a:ln w="19050" cap="flat" cmpd="sng">
            <a:solidFill>
              <a:schemeClr val="dk1"/>
            </a:solidFill>
            <a:prstDash val="solid"/>
            <a:round/>
            <a:headEnd type="none" w="sm" len="sm"/>
            <a:tailEnd type="none" w="sm" len="sm"/>
          </a:ln>
        </p:spPr>
      </p:sp>
      <p:sp>
        <p:nvSpPr>
          <p:cNvPr id="216" name="Google Shape;216;p11"/>
          <p:cNvSpPr/>
          <p:nvPr/>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7" name="Google Shape;217;p11"/>
          <p:cNvSpPr/>
          <p:nvPr/>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18" name="Google Shape;218;p11"/>
          <p:cNvSpPr txBox="1">
            <a:spLocks noGrp="1"/>
          </p:cNvSpPr>
          <p:nvPr>
            <p:ph type="subTitle" idx="34"/>
          </p:nvPr>
        </p:nvSpPr>
        <p:spPr>
          <a:xfrm>
            <a:off x="1042900"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19" name="Google Shape;219;p11"/>
          <p:cNvSpPr txBox="1">
            <a:spLocks noGrp="1"/>
          </p:cNvSpPr>
          <p:nvPr>
            <p:ph type="subTitle" idx="35"/>
          </p:nvPr>
        </p:nvSpPr>
        <p:spPr>
          <a:xfrm>
            <a:off x="1042900"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20" name="Google Shape;220;p11"/>
          <p:cNvSpPr txBox="1">
            <a:spLocks noGrp="1"/>
          </p:cNvSpPr>
          <p:nvPr>
            <p:ph type="subTitle" idx="36"/>
          </p:nvPr>
        </p:nvSpPr>
        <p:spPr>
          <a:xfrm>
            <a:off x="2716521"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21" name="Google Shape;221;p11"/>
          <p:cNvSpPr txBox="1">
            <a:spLocks noGrp="1"/>
          </p:cNvSpPr>
          <p:nvPr>
            <p:ph type="subTitle" idx="37"/>
          </p:nvPr>
        </p:nvSpPr>
        <p:spPr>
          <a:xfrm>
            <a:off x="2716521"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22" name="Google Shape;222;p11"/>
          <p:cNvSpPr txBox="1">
            <a:spLocks noGrp="1"/>
          </p:cNvSpPr>
          <p:nvPr>
            <p:ph type="subTitle" idx="38"/>
          </p:nvPr>
        </p:nvSpPr>
        <p:spPr>
          <a:xfrm>
            <a:off x="4390143"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23" name="Google Shape;223;p11"/>
          <p:cNvSpPr txBox="1">
            <a:spLocks noGrp="1"/>
          </p:cNvSpPr>
          <p:nvPr>
            <p:ph type="subTitle" idx="39"/>
          </p:nvPr>
        </p:nvSpPr>
        <p:spPr>
          <a:xfrm>
            <a:off x="4390143"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24" name="Google Shape;224;p11"/>
          <p:cNvSpPr txBox="1">
            <a:spLocks noGrp="1"/>
          </p:cNvSpPr>
          <p:nvPr>
            <p:ph type="subTitle" idx="40"/>
          </p:nvPr>
        </p:nvSpPr>
        <p:spPr>
          <a:xfrm>
            <a:off x="6063764"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25" name="Google Shape;225;p11"/>
          <p:cNvSpPr txBox="1">
            <a:spLocks noGrp="1"/>
          </p:cNvSpPr>
          <p:nvPr>
            <p:ph type="subTitle" idx="41"/>
          </p:nvPr>
        </p:nvSpPr>
        <p:spPr>
          <a:xfrm>
            <a:off x="6063764"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26" name="Google Shape;226;p11"/>
          <p:cNvSpPr txBox="1">
            <a:spLocks noGrp="1"/>
          </p:cNvSpPr>
          <p:nvPr>
            <p:ph type="subTitle" idx="42"/>
          </p:nvPr>
        </p:nvSpPr>
        <p:spPr>
          <a:xfrm>
            <a:off x="7737386"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27" name="Google Shape;227;p11"/>
          <p:cNvSpPr txBox="1">
            <a:spLocks noGrp="1"/>
          </p:cNvSpPr>
          <p:nvPr>
            <p:ph type="subTitle" idx="43"/>
          </p:nvPr>
        </p:nvSpPr>
        <p:spPr>
          <a:xfrm>
            <a:off x="7737386"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28" name="Google Shape;228;p11"/>
          <p:cNvSpPr/>
          <p:nvPr/>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29" name="Google Shape;229;p11"/>
          <p:cNvSpPr/>
          <p:nvPr/>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0" name="Google Shape;230;p11"/>
          <p:cNvSpPr/>
          <p:nvPr/>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1" name="Google Shape;231;p11"/>
          <p:cNvSpPr>
            <a:spLocks noGrp="1"/>
          </p:cNvSpPr>
          <p:nvPr>
            <p:ph type="pic" idx="44"/>
          </p:nvPr>
        </p:nvSpPr>
        <p:spPr>
          <a:xfrm>
            <a:off x="461063" y="2588671"/>
            <a:ext cx="457200" cy="457200"/>
          </a:xfrm>
          <a:prstGeom prst="ellipse">
            <a:avLst/>
          </a:prstGeom>
          <a:noFill/>
          <a:ln w="19050" cap="flat" cmpd="sng">
            <a:solidFill>
              <a:schemeClr val="dk1"/>
            </a:solidFill>
            <a:prstDash val="solid"/>
            <a:round/>
            <a:headEnd type="none" w="sm" len="sm"/>
            <a:tailEnd type="none" w="sm" len="sm"/>
          </a:ln>
        </p:spPr>
      </p:sp>
      <p:sp>
        <p:nvSpPr>
          <p:cNvPr id="232" name="Google Shape;232;p11"/>
          <p:cNvSpPr>
            <a:spLocks noGrp="1"/>
          </p:cNvSpPr>
          <p:nvPr>
            <p:ph type="pic" idx="45"/>
          </p:nvPr>
        </p:nvSpPr>
        <p:spPr>
          <a:xfrm>
            <a:off x="2134684" y="2588671"/>
            <a:ext cx="457200" cy="457200"/>
          </a:xfrm>
          <a:prstGeom prst="ellipse">
            <a:avLst/>
          </a:prstGeom>
          <a:noFill/>
          <a:ln w="19050" cap="flat" cmpd="sng">
            <a:solidFill>
              <a:schemeClr val="dk1"/>
            </a:solidFill>
            <a:prstDash val="solid"/>
            <a:round/>
            <a:headEnd type="none" w="sm" len="sm"/>
            <a:tailEnd type="none" w="sm" len="sm"/>
          </a:ln>
        </p:spPr>
      </p:sp>
      <p:sp>
        <p:nvSpPr>
          <p:cNvPr id="233" name="Google Shape;233;p11"/>
          <p:cNvSpPr>
            <a:spLocks noGrp="1"/>
          </p:cNvSpPr>
          <p:nvPr>
            <p:ph type="pic" idx="46"/>
          </p:nvPr>
        </p:nvSpPr>
        <p:spPr>
          <a:xfrm>
            <a:off x="3808306" y="2588671"/>
            <a:ext cx="457200" cy="457200"/>
          </a:xfrm>
          <a:prstGeom prst="ellipse">
            <a:avLst/>
          </a:prstGeom>
          <a:noFill/>
          <a:ln w="19050" cap="flat" cmpd="sng">
            <a:solidFill>
              <a:schemeClr val="dk1"/>
            </a:solidFill>
            <a:prstDash val="solid"/>
            <a:round/>
            <a:headEnd type="none" w="sm" len="sm"/>
            <a:tailEnd type="none" w="sm" len="sm"/>
          </a:ln>
        </p:spPr>
      </p:sp>
      <p:sp>
        <p:nvSpPr>
          <p:cNvPr id="234" name="Google Shape;234;p11"/>
          <p:cNvSpPr>
            <a:spLocks noGrp="1"/>
          </p:cNvSpPr>
          <p:nvPr>
            <p:ph type="pic" idx="47"/>
          </p:nvPr>
        </p:nvSpPr>
        <p:spPr>
          <a:xfrm>
            <a:off x="5481927" y="2588671"/>
            <a:ext cx="457200" cy="457200"/>
          </a:xfrm>
          <a:prstGeom prst="ellipse">
            <a:avLst/>
          </a:prstGeom>
          <a:noFill/>
          <a:ln w="19050" cap="flat" cmpd="sng">
            <a:solidFill>
              <a:schemeClr val="dk1"/>
            </a:solidFill>
            <a:prstDash val="solid"/>
            <a:round/>
            <a:headEnd type="none" w="sm" len="sm"/>
            <a:tailEnd type="none" w="sm" len="sm"/>
          </a:ln>
        </p:spPr>
      </p:sp>
      <p:sp>
        <p:nvSpPr>
          <p:cNvPr id="235" name="Google Shape;235;p11"/>
          <p:cNvSpPr>
            <a:spLocks noGrp="1"/>
          </p:cNvSpPr>
          <p:nvPr>
            <p:ph type="pic" idx="48"/>
          </p:nvPr>
        </p:nvSpPr>
        <p:spPr>
          <a:xfrm>
            <a:off x="7155549" y="2588671"/>
            <a:ext cx="457200" cy="457200"/>
          </a:xfrm>
          <a:prstGeom prst="ellipse">
            <a:avLst/>
          </a:prstGeom>
          <a:noFill/>
          <a:ln w="19050" cap="flat" cmpd="sng">
            <a:solidFill>
              <a:schemeClr val="dk1"/>
            </a:solidFill>
            <a:prstDash val="solid"/>
            <a:round/>
            <a:headEnd type="none" w="sm" len="sm"/>
            <a:tailEnd type="none" w="sm" len="sm"/>
          </a:ln>
        </p:spPr>
      </p:sp>
      <p:sp>
        <p:nvSpPr>
          <p:cNvPr id="236" name="Google Shape;236;p11"/>
          <p:cNvSpPr/>
          <p:nvPr/>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7" name="Google Shape;237;p11"/>
          <p:cNvSpPr/>
          <p:nvPr/>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38" name="Google Shape;238;p11"/>
          <p:cNvSpPr txBox="1">
            <a:spLocks noGrp="1"/>
          </p:cNvSpPr>
          <p:nvPr>
            <p:ph type="subTitle" idx="49"/>
          </p:nvPr>
        </p:nvSpPr>
        <p:spPr>
          <a:xfrm>
            <a:off x="1042900"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39" name="Google Shape;239;p11"/>
          <p:cNvSpPr txBox="1">
            <a:spLocks noGrp="1"/>
          </p:cNvSpPr>
          <p:nvPr>
            <p:ph type="subTitle" idx="50"/>
          </p:nvPr>
        </p:nvSpPr>
        <p:spPr>
          <a:xfrm>
            <a:off x="1042900"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40" name="Google Shape;240;p11"/>
          <p:cNvSpPr txBox="1">
            <a:spLocks noGrp="1"/>
          </p:cNvSpPr>
          <p:nvPr>
            <p:ph type="subTitle" idx="51"/>
          </p:nvPr>
        </p:nvSpPr>
        <p:spPr>
          <a:xfrm>
            <a:off x="2716521"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41" name="Google Shape;241;p11"/>
          <p:cNvSpPr txBox="1">
            <a:spLocks noGrp="1"/>
          </p:cNvSpPr>
          <p:nvPr>
            <p:ph type="subTitle" idx="52"/>
          </p:nvPr>
        </p:nvSpPr>
        <p:spPr>
          <a:xfrm>
            <a:off x="2716521"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42" name="Google Shape;242;p11"/>
          <p:cNvSpPr txBox="1">
            <a:spLocks noGrp="1"/>
          </p:cNvSpPr>
          <p:nvPr>
            <p:ph type="subTitle" idx="53"/>
          </p:nvPr>
        </p:nvSpPr>
        <p:spPr>
          <a:xfrm>
            <a:off x="4390143"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43" name="Google Shape;243;p11"/>
          <p:cNvSpPr txBox="1">
            <a:spLocks noGrp="1"/>
          </p:cNvSpPr>
          <p:nvPr>
            <p:ph type="subTitle" idx="54"/>
          </p:nvPr>
        </p:nvSpPr>
        <p:spPr>
          <a:xfrm>
            <a:off x="4390143"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44" name="Google Shape;244;p11"/>
          <p:cNvSpPr txBox="1">
            <a:spLocks noGrp="1"/>
          </p:cNvSpPr>
          <p:nvPr>
            <p:ph type="subTitle" idx="55"/>
          </p:nvPr>
        </p:nvSpPr>
        <p:spPr>
          <a:xfrm>
            <a:off x="6063764"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45" name="Google Shape;245;p11"/>
          <p:cNvSpPr txBox="1">
            <a:spLocks noGrp="1"/>
          </p:cNvSpPr>
          <p:nvPr>
            <p:ph type="subTitle" idx="56"/>
          </p:nvPr>
        </p:nvSpPr>
        <p:spPr>
          <a:xfrm>
            <a:off x="6063764"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46" name="Google Shape;246;p11"/>
          <p:cNvSpPr txBox="1">
            <a:spLocks noGrp="1"/>
          </p:cNvSpPr>
          <p:nvPr>
            <p:ph type="subTitle" idx="57"/>
          </p:nvPr>
        </p:nvSpPr>
        <p:spPr>
          <a:xfrm>
            <a:off x="7737386"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47" name="Google Shape;247;p11"/>
          <p:cNvSpPr txBox="1">
            <a:spLocks noGrp="1"/>
          </p:cNvSpPr>
          <p:nvPr>
            <p:ph type="subTitle" idx="58"/>
          </p:nvPr>
        </p:nvSpPr>
        <p:spPr>
          <a:xfrm>
            <a:off x="7737386"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48" name="Google Shape;248;p11"/>
          <p:cNvSpPr/>
          <p:nvPr/>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49" name="Google Shape;249;p11"/>
          <p:cNvSpPr/>
          <p:nvPr/>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0" name="Google Shape;250;p11"/>
          <p:cNvSpPr/>
          <p:nvPr/>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1" name="Google Shape;251;p11"/>
          <p:cNvSpPr>
            <a:spLocks noGrp="1"/>
          </p:cNvSpPr>
          <p:nvPr>
            <p:ph type="pic" idx="59"/>
          </p:nvPr>
        </p:nvSpPr>
        <p:spPr>
          <a:xfrm>
            <a:off x="461063" y="3402521"/>
            <a:ext cx="457200" cy="457200"/>
          </a:xfrm>
          <a:prstGeom prst="ellipse">
            <a:avLst/>
          </a:prstGeom>
          <a:noFill/>
          <a:ln w="19050" cap="flat" cmpd="sng">
            <a:solidFill>
              <a:schemeClr val="dk1"/>
            </a:solidFill>
            <a:prstDash val="solid"/>
            <a:round/>
            <a:headEnd type="none" w="sm" len="sm"/>
            <a:tailEnd type="none" w="sm" len="sm"/>
          </a:ln>
        </p:spPr>
      </p:sp>
      <p:sp>
        <p:nvSpPr>
          <p:cNvPr id="252" name="Google Shape;252;p11"/>
          <p:cNvSpPr>
            <a:spLocks noGrp="1"/>
          </p:cNvSpPr>
          <p:nvPr>
            <p:ph type="pic" idx="60"/>
          </p:nvPr>
        </p:nvSpPr>
        <p:spPr>
          <a:xfrm>
            <a:off x="2134684" y="3402521"/>
            <a:ext cx="457200" cy="457200"/>
          </a:xfrm>
          <a:prstGeom prst="ellipse">
            <a:avLst/>
          </a:prstGeom>
          <a:noFill/>
          <a:ln w="19050" cap="flat" cmpd="sng">
            <a:solidFill>
              <a:schemeClr val="dk1"/>
            </a:solidFill>
            <a:prstDash val="solid"/>
            <a:round/>
            <a:headEnd type="none" w="sm" len="sm"/>
            <a:tailEnd type="none" w="sm" len="sm"/>
          </a:ln>
        </p:spPr>
      </p:sp>
      <p:sp>
        <p:nvSpPr>
          <p:cNvPr id="253" name="Google Shape;253;p11"/>
          <p:cNvSpPr>
            <a:spLocks noGrp="1"/>
          </p:cNvSpPr>
          <p:nvPr>
            <p:ph type="pic" idx="61"/>
          </p:nvPr>
        </p:nvSpPr>
        <p:spPr>
          <a:xfrm>
            <a:off x="3808306" y="3402521"/>
            <a:ext cx="457200" cy="457200"/>
          </a:xfrm>
          <a:prstGeom prst="ellipse">
            <a:avLst/>
          </a:prstGeom>
          <a:noFill/>
          <a:ln w="19050" cap="flat" cmpd="sng">
            <a:solidFill>
              <a:schemeClr val="dk1"/>
            </a:solidFill>
            <a:prstDash val="solid"/>
            <a:round/>
            <a:headEnd type="none" w="sm" len="sm"/>
            <a:tailEnd type="none" w="sm" len="sm"/>
          </a:ln>
        </p:spPr>
      </p:sp>
      <p:sp>
        <p:nvSpPr>
          <p:cNvPr id="254" name="Google Shape;254;p11"/>
          <p:cNvSpPr>
            <a:spLocks noGrp="1"/>
          </p:cNvSpPr>
          <p:nvPr>
            <p:ph type="pic" idx="62"/>
          </p:nvPr>
        </p:nvSpPr>
        <p:spPr>
          <a:xfrm>
            <a:off x="5481927" y="3402521"/>
            <a:ext cx="457200" cy="457200"/>
          </a:xfrm>
          <a:prstGeom prst="ellipse">
            <a:avLst/>
          </a:prstGeom>
          <a:noFill/>
          <a:ln w="19050" cap="flat" cmpd="sng">
            <a:solidFill>
              <a:schemeClr val="dk1"/>
            </a:solidFill>
            <a:prstDash val="solid"/>
            <a:round/>
            <a:headEnd type="none" w="sm" len="sm"/>
            <a:tailEnd type="none" w="sm" len="sm"/>
          </a:ln>
        </p:spPr>
      </p:sp>
      <p:sp>
        <p:nvSpPr>
          <p:cNvPr id="255" name="Google Shape;255;p11"/>
          <p:cNvSpPr>
            <a:spLocks noGrp="1"/>
          </p:cNvSpPr>
          <p:nvPr>
            <p:ph type="pic" idx="63"/>
          </p:nvPr>
        </p:nvSpPr>
        <p:spPr>
          <a:xfrm>
            <a:off x="7155549" y="3402521"/>
            <a:ext cx="457200" cy="457200"/>
          </a:xfrm>
          <a:prstGeom prst="ellipse">
            <a:avLst/>
          </a:prstGeom>
          <a:noFill/>
          <a:ln w="19050" cap="flat" cmpd="sng">
            <a:solidFill>
              <a:schemeClr val="dk1"/>
            </a:solidFill>
            <a:prstDash val="solid"/>
            <a:round/>
            <a:headEnd type="none" w="sm" len="sm"/>
            <a:tailEnd type="none" w="sm" len="sm"/>
          </a:ln>
        </p:spPr>
      </p:sp>
      <p:sp>
        <p:nvSpPr>
          <p:cNvPr id="256" name="Google Shape;256;p11"/>
          <p:cNvSpPr/>
          <p:nvPr/>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7" name="Google Shape;257;p11"/>
          <p:cNvSpPr/>
          <p:nvPr/>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58" name="Google Shape;258;p11"/>
          <p:cNvSpPr txBox="1">
            <a:spLocks noGrp="1"/>
          </p:cNvSpPr>
          <p:nvPr>
            <p:ph type="subTitle" idx="64"/>
          </p:nvPr>
        </p:nvSpPr>
        <p:spPr>
          <a:xfrm>
            <a:off x="1042900"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59" name="Google Shape;259;p11"/>
          <p:cNvSpPr txBox="1">
            <a:spLocks noGrp="1"/>
          </p:cNvSpPr>
          <p:nvPr>
            <p:ph type="subTitle" idx="65"/>
          </p:nvPr>
        </p:nvSpPr>
        <p:spPr>
          <a:xfrm>
            <a:off x="1042900"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60" name="Google Shape;260;p11"/>
          <p:cNvSpPr txBox="1">
            <a:spLocks noGrp="1"/>
          </p:cNvSpPr>
          <p:nvPr>
            <p:ph type="subTitle" idx="66"/>
          </p:nvPr>
        </p:nvSpPr>
        <p:spPr>
          <a:xfrm>
            <a:off x="2716521"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61" name="Google Shape;261;p11"/>
          <p:cNvSpPr txBox="1">
            <a:spLocks noGrp="1"/>
          </p:cNvSpPr>
          <p:nvPr>
            <p:ph type="subTitle" idx="67"/>
          </p:nvPr>
        </p:nvSpPr>
        <p:spPr>
          <a:xfrm>
            <a:off x="2716521"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62" name="Google Shape;262;p11"/>
          <p:cNvSpPr txBox="1">
            <a:spLocks noGrp="1"/>
          </p:cNvSpPr>
          <p:nvPr>
            <p:ph type="subTitle" idx="68"/>
          </p:nvPr>
        </p:nvSpPr>
        <p:spPr>
          <a:xfrm>
            <a:off x="4390143"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63" name="Google Shape;263;p11"/>
          <p:cNvSpPr txBox="1">
            <a:spLocks noGrp="1"/>
          </p:cNvSpPr>
          <p:nvPr>
            <p:ph type="subTitle" idx="69"/>
          </p:nvPr>
        </p:nvSpPr>
        <p:spPr>
          <a:xfrm>
            <a:off x="4390143"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64" name="Google Shape;264;p11"/>
          <p:cNvSpPr txBox="1">
            <a:spLocks noGrp="1"/>
          </p:cNvSpPr>
          <p:nvPr>
            <p:ph type="subTitle" idx="70"/>
          </p:nvPr>
        </p:nvSpPr>
        <p:spPr>
          <a:xfrm>
            <a:off x="6063764"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65" name="Google Shape;265;p11"/>
          <p:cNvSpPr txBox="1">
            <a:spLocks noGrp="1"/>
          </p:cNvSpPr>
          <p:nvPr>
            <p:ph type="subTitle" idx="71"/>
          </p:nvPr>
        </p:nvSpPr>
        <p:spPr>
          <a:xfrm>
            <a:off x="6063764"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66" name="Google Shape;266;p11"/>
          <p:cNvSpPr txBox="1">
            <a:spLocks noGrp="1"/>
          </p:cNvSpPr>
          <p:nvPr>
            <p:ph type="subTitle" idx="72"/>
          </p:nvPr>
        </p:nvSpPr>
        <p:spPr>
          <a:xfrm>
            <a:off x="7737386"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dk1"/>
              </a:buClr>
              <a:buSzPts val="800"/>
              <a:buNone/>
              <a:defRPr sz="800">
                <a:solidFill>
                  <a:schemeClr val="dk1"/>
                </a:solidFill>
              </a:defRPr>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67" name="Google Shape;267;p11"/>
          <p:cNvSpPr txBox="1">
            <a:spLocks noGrp="1"/>
          </p:cNvSpPr>
          <p:nvPr>
            <p:ph type="subTitle" idx="73"/>
          </p:nvPr>
        </p:nvSpPr>
        <p:spPr>
          <a:xfrm>
            <a:off x="7737386"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268" name="Google Shape;268;p11"/>
          <p:cNvSpPr/>
          <p:nvPr/>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69" name="Google Shape;269;p11"/>
          <p:cNvSpPr/>
          <p:nvPr/>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0" name="Google Shape;270;p11"/>
          <p:cNvSpPr/>
          <p:nvPr/>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71" name="Google Shape;271;p11"/>
          <p:cNvSpPr>
            <a:spLocks noGrp="1"/>
          </p:cNvSpPr>
          <p:nvPr>
            <p:ph type="pic" idx="74"/>
          </p:nvPr>
        </p:nvSpPr>
        <p:spPr>
          <a:xfrm>
            <a:off x="461063" y="4216371"/>
            <a:ext cx="457200" cy="457200"/>
          </a:xfrm>
          <a:prstGeom prst="ellipse">
            <a:avLst/>
          </a:prstGeom>
          <a:noFill/>
          <a:ln w="19050" cap="flat" cmpd="sng">
            <a:solidFill>
              <a:schemeClr val="dk1"/>
            </a:solidFill>
            <a:prstDash val="solid"/>
            <a:round/>
            <a:headEnd type="none" w="sm" len="sm"/>
            <a:tailEnd type="none" w="sm" len="sm"/>
          </a:ln>
        </p:spPr>
      </p:sp>
      <p:sp>
        <p:nvSpPr>
          <p:cNvPr id="272" name="Google Shape;272;p11"/>
          <p:cNvSpPr>
            <a:spLocks noGrp="1"/>
          </p:cNvSpPr>
          <p:nvPr>
            <p:ph type="pic" idx="75"/>
          </p:nvPr>
        </p:nvSpPr>
        <p:spPr>
          <a:xfrm>
            <a:off x="2134684" y="4216371"/>
            <a:ext cx="457200" cy="457200"/>
          </a:xfrm>
          <a:prstGeom prst="ellipse">
            <a:avLst/>
          </a:prstGeom>
          <a:noFill/>
          <a:ln w="19050" cap="flat" cmpd="sng">
            <a:solidFill>
              <a:schemeClr val="dk1"/>
            </a:solidFill>
            <a:prstDash val="solid"/>
            <a:round/>
            <a:headEnd type="none" w="sm" len="sm"/>
            <a:tailEnd type="none" w="sm" len="sm"/>
          </a:ln>
        </p:spPr>
      </p:sp>
      <p:sp>
        <p:nvSpPr>
          <p:cNvPr id="273" name="Google Shape;273;p11"/>
          <p:cNvSpPr>
            <a:spLocks noGrp="1"/>
          </p:cNvSpPr>
          <p:nvPr>
            <p:ph type="pic" idx="76"/>
          </p:nvPr>
        </p:nvSpPr>
        <p:spPr>
          <a:xfrm>
            <a:off x="3808306" y="4216371"/>
            <a:ext cx="457200" cy="457200"/>
          </a:xfrm>
          <a:prstGeom prst="ellipse">
            <a:avLst/>
          </a:prstGeom>
          <a:noFill/>
          <a:ln w="19050" cap="flat" cmpd="sng">
            <a:solidFill>
              <a:schemeClr val="dk1"/>
            </a:solidFill>
            <a:prstDash val="solid"/>
            <a:round/>
            <a:headEnd type="none" w="sm" len="sm"/>
            <a:tailEnd type="none" w="sm" len="sm"/>
          </a:ln>
        </p:spPr>
      </p:sp>
      <p:sp>
        <p:nvSpPr>
          <p:cNvPr id="274" name="Google Shape;274;p11"/>
          <p:cNvSpPr>
            <a:spLocks noGrp="1"/>
          </p:cNvSpPr>
          <p:nvPr>
            <p:ph type="pic" idx="77"/>
          </p:nvPr>
        </p:nvSpPr>
        <p:spPr>
          <a:xfrm>
            <a:off x="5481927" y="4216371"/>
            <a:ext cx="457200" cy="457200"/>
          </a:xfrm>
          <a:prstGeom prst="ellipse">
            <a:avLst/>
          </a:prstGeom>
          <a:noFill/>
          <a:ln w="19050" cap="flat" cmpd="sng">
            <a:solidFill>
              <a:schemeClr val="dk1"/>
            </a:solidFill>
            <a:prstDash val="solid"/>
            <a:round/>
            <a:headEnd type="none" w="sm" len="sm"/>
            <a:tailEnd type="none" w="sm" len="sm"/>
          </a:ln>
        </p:spPr>
      </p:sp>
      <p:sp>
        <p:nvSpPr>
          <p:cNvPr id="275" name="Google Shape;275;p11"/>
          <p:cNvSpPr>
            <a:spLocks noGrp="1"/>
          </p:cNvSpPr>
          <p:nvPr>
            <p:ph type="pic" idx="78"/>
          </p:nvPr>
        </p:nvSpPr>
        <p:spPr>
          <a:xfrm>
            <a:off x="7155549" y="4216371"/>
            <a:ext cx="457200" cy="457200"/>
          </a:xfrm>
          <a:prstGeom prst="ellipse">
            <a:avLst/>
          </a:prstGeom>
          <a:noFill/>
          <a:ln w="19050" cap="flat" cmpd="sng">
            <a:solidFill>
              <a:schemeClr val="dk1"/>
            </a:solidFill>
            <a:prstDash val="solid"/>
            <a:round/>
            <a:headEnd type="none" w="sm" len="sm"/>
            <a:tailEnd type="none" w="sm" len="sm"/>
          </a:ln>
        </p:spPr>
      </p:sp>
      <p:pic>
        <p:nvPicPr>
          <p:cNvPr id="276" name="Google Shape;276;p1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 10 Photos (Org. Chart)">
  <p:cSld name="Title Only 1_4_1_1">
    <p:spTree>
      <p:nvGrpSpPr>
        <p:cNvPr id="1" name="Shape 277"/>
        <p:cNvGrpSpPr/>
        <p:nvPr/>
      </p:nvGrpSpPr>
      <p:grpSpPr>
        <a:xfrm>
          <a:off x="0" y="0"/>
          <a:ext cx="0" cy="0"/>
          <a:chOff x="0" y="0"/>
          <a:chExt cx="0" cy="0"/>
        </a:xfrm>
      </p:grpSpPr>
      <p:sp>
        <p:nvSpPr>
          <p:cNvPr id="278" name="Google Shape;278;p12"/>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279" name="Google Shape;279;p1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280" name="Google Shape;280;p1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81" name="Google Shape;281;p1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82" name="Google Shape;282;p12"/>
          <p:cNvSpPr txBox="1">
            <a:spLocks noGrp="1"/>
          </p:cNvSpPr>
          <p:nvPr>
            <p:ph type="subTitle" idx="1"/>
          </p:nvPr>
        </p:nvSpPr>
        <p:spPr>
          <a:xfrm>
            <a:off x="4977081" y="1210408"/>
            <a:ext cx="13716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283" name="Google Shape;283;p12"/>
          <p:cNvSpPr txBox="1">
            <a:spLocks noGrp="1"/>
          </p:cNvSpPr>
          <p:nvPr>
            <p:ph type="subTitle" idx="2"/>
          </p:nvPr>
        </p:nvSpPr>
        <p:spPr>
          <a:xfrm>
            <a:off x="415625" y="1193602"/>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284" name="Google Shape;284;p12"/>
          <p:cNvSpPr/>
          <p:nvPr/>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5" name="Google Shape;285;p12"/>
          <p:cNvSpPr/>
          <p:nvPr/>
        </p:nvSpPr>
        <p:spPr>
          <a:xfrm>
            <a:off x="1420322" y="2272468"/>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6" name="Google Shape;286;p12"/>
          <p:cNvSpPr/>
          <p:nvPr/>
        </p:nvSpPr>
        <p:spPr>
          <a:xfrm>
            <a:off x="425496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7" name="Google Shape;287;p12"/>
          <p:cNvSpPr/>
          <p:nvPr/>
        </p:nvSpPr>
        <p:spPr>
          <a:xfrm>
            <a:off x="708960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8" name="Google Shape;288;p12"/>
          <p:cNvSpPr/>
          <p:nvPr/>
        </p:nvSpPr>
        <p:spPr>
          <a:xfrm>
            <a:off x="7116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89" name="Google Shape;289;p12"/>
          <p:cNvSpPr/>
          <p:nvPr/>
        </p:nvSpPr>
        <p:spPr>
          <a:xfrm>
            <a:off x="212898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90" name="Google Shape;290;p12"/>
          <p:cNvSpPr/>
          <p:nvPr/>
        </p:nvSpPr>
        <p:spPr>
          <a:xfrm>
            <a:off x="354630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91" name="Google Shape;291;p12"/>
          <p:cNvSpPr/>
          <p:nvPr/>
        </p:nvSpPr>
        <p:spPr>
          <a:xfrm>
            <a:off x="496362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92" name="Google Shape;292;p12"/>
          <p:cNvSpPr/>
          <p:nvPr/>
        </p:nvSpPr>
        <p:spPr>
          <a:xfrm>
            <a:off x="638094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293" name="Google Shape;293;p12"/>
          <p:cNvSpPr/>
          <p:nvPr/>
        </p:nvSpPr>
        <p:spPr>
          <a:xfrm>
            <a:off x="77982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294" name="Google Shape;294;p12"/>
          <p:cNvCxnSpPr>
            <a:stCxn id="284" idx="4"/>
            <a:endCxn id="285" idx="0"/>
          </p:cNvCxnSpPr>
          <p:nvPr/>
        </p:nvCxnSpPr>
        <p:spPr>
          <a:xfrm rot="5400000">
            <a:off x="28128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5" name="Google Shape;295;p12"/>
          <p:cNvCxnSpPr>
            <a:stCxn id="284" idx="4"/>
            <a:endCxn id="287" idx="0"/>
          </p:cNvCxnSpPr>
          <p:nvPr/>
        </p:nvCxnSpPr>
        <p:spPr>
          <a:xfrm rot="-5400000" flipH="1">
            <a:off x="56475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6" name="Google Shape;296;p12"/>
          <p:cNvCxnSpPr>
            <a:stCxn id="284" idx="4"/>
            <a:endCxn id="286" idx="0"/>
          </p:cNvCxnSpPr>
          <p:nvPr/>
        </p:nvCxnSpPr>
        <p:spPr>
          <a:xfrm rot="-5400000" flipH="1">
            <a:off x="4230512" y="1926292"/>
            <a:ext cx="6918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7" name="Google Shape;297;p12"/>
          <p:cNvCxnSpPr>
            <a:stCxn id="285" idx="4"/>
            <a:endCxn id="288" idx="0"/>
          </p:cNvCxnSpPr>
          <p:nvPr/>
        </p:nvCxnSpPr>
        <p:spPr>
          <a:xfrm rot="5400000">
            <a:off x="10412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8" name="Google Shape;298;p12"/>
          <p:cNvCxnSpPr>
            <a:stCxn id="285" idx="4"/>
            <a:endCxn id="289" idx="0"/>
          </p:cNvCxnSpPr>
          <p:nvPr/>
        </p:nvCxnSpPr>
        <p:spPr>
          <a:xfrm rot="-5400000" flipH="1">
            <a:off x="17498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299" name="Google Shape;299;p12"/>
          <p:cNvCxnSpPr>
            <a:stCxn id="286" idx="4"/>
            <a:endCxn id="290" idx="0"/>
          </p:cNvCxnSpPr>
          <p:nvPr/>
        </p:nvCxnSpPr>
        <p:spPr>
          <a:xfrm rot="5400000">
            <a:off x="38759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300" name="Google Shape;300;p12"/>
          <p:cNvCxnSpPr>
            <a:stCxn id="286" idx="4"/>
            <a:endCxn id="291" idx="0"/>
          </p:cNvCxnSpPr>
          <p:nvPr/>
        </p:nvCxnSpPr>
        <p:spPr>
          <a:xfrm rot="-5400000" flipH="1">
            <a:off x="45845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301" name="Google Shape;301;p12"/>
          <p:cNvCxnSpPr>
            <a:stCxn id="287" idx="4"/>
            <a:endCxn id="292" idx="0"/>
          </p:cNvCxnSpPr>
          <p:nvPr/>
        </p:nvCxnSpPr>
        <p:spPr>
          <a:xfrm rot="5400000">
            <a:off x="67105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302" name="Google Shape;302;p12"/>
          <p:cNvCxnSpPr>
            <a:stCxn id="287" idx="4"/>
            <a:endCxn id="293" idx="0"/>
          </p:cNvCxnSpPr>
          <p:nvPr/>
        </p:nvCxnSpPr>
        <p:spPr>
          <a:xfrm rot="-5400000" flipH="1">
            <a:off x="74191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sp>
        <p:nvSpPr>
          <p:cNvPr id="303" name="Google Shape;303;p12"/>
          <p:cNvSpPr txBox="1">
            <a:spLocks noGrp="1"/>
          </p:cNvSpPr>
          <p:nvPr>
            <p:ph type="subTitle" idx="3"/>
          </p:nvPr>
        </p:nvSpPr>
        <p:spPr>
          <a:xfrm>
            <a:off x="4977081" y="1042233"/>
            <a:ext cx="1371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04" name="Google Shape;304;p12"/>
          <p:cNvSpPr>
            <a:spLocks noGrp="1"/>
          </p:cNvSpPr>
          <p:nvPr>
            <p:ph type="pic" idx="4"/>
          </p:nvPr>
        </p:nvSpPr>
        <p:spPr>
          <a:xfrm>
            <a:off x="4301762" y="986242"/>
            <a:ext cx="548700" cy="548700"/>
          </a:xfrm>
          <a:prstGeom prst="ellipse">
            <a:avLst/>
          </a:prstGeom>
          <a:noFill/>
          <a:ln w="19050" cap="flat" cmpd="sng">
            <a:solidFill>
              <a:schemeClr val="dk1"/>
            </a:solidFill>
            <a:prstDash val="solid"/>
            <a:round/>
            <a:headEnd type="none" w="sm" len="sm"/>
            <a:tailEnd type="none" w="sm" len="sm"/>
          </a:ln>
        </p:spPr>
      </p:sp>
      <p:sp>
        <p:nvSpPr>
          <p:cNvPr id="305" name="Google Shape;305;p12"/>
          <p:cNvSpPr>
            <a:spLocks noGrp="1"/>
          </p:cNvSpPr>
          <p:nvPr>
            <p:ph type="pic" idx="5"/>
          </p:nvPr>
        </p:nvSpPr>
        <p:spPr>
          <a:xfrm>
            <a:off x="1467122" y="2318218"/>
            <a:ext cx="548700" cy="548700"/>
          </a:xfrm>
          <a:prstGeom prst="ellipse">
            <a:avLst/>
          </a:prstGeom>
          <a:noFill/>
          <a:ln w="19050" cap="flat" cmpd="sng">
            <a:solidFill>
              <a:schemeClr val="dk1"/>
            </a:solidFill>
            <a:prstDash val="solid"/>
            <a:round/>
            <a:headEnd type="none" w="sm" len="sm"/>
            <a:tailEnd type="none" w="sm" len="sm"/>
          </a:ln>
        </p:spPr>
      </p:sp>
      <p:sp>
        <p:nvSpPr>
          <p:cNvPr id="306" name="Google Shape;306;p12"/>
          <p:cNvSpPr>
            <a:spLocks noGrp="1"/>
          </p:cNvSpPr>
          <p:nvPr>
            <p:ph type="pic" idx="6"/>
          </p:nvPr>
        </p:nvSpPr>
        <p:spPr>
          <a:xfrm>
            <a:off x="4301762" y="2318219"/>
            <a:ext cx="548700" cy="548700"/>
          </a:xfrm>
          <a:prstGeom prst="ellipse">
            <a:avLst/>
          </a:prstGeom>
          <a:noFill/>
          <a:ln w="19050" cap="flat" cmpd="sng">
            <a:solidFill>
              <a:schemeClr val="dk1"/>
            </a:solidFill>
            <a:prstDash val="solid"/>
            <a:round/>
            <a:headEnd type="none" w="sm" len="sm"/>
            <a:tailEnd type="none" w="sm" len="sm"/>
          </a:ln>
        </p:spPr>
      </p:sp>
      <p:sp>
        <p:nvSpPr>
          <p:cNvPr id="307" name="Google Shape;307;p12"/>
          <p:cNvSpPr>
            <a:spLocks noGrp="1"/>
          </p:cNvSpPr>
          <p:nvPr>
            <p:ph type="pic" idx="7"/>
          </p:nvPr>
        </p:nvSpPr>
        <p:spPr>
          <a:xfrm>
            <a:off x="7136402" y="2318219"/>
            <a:ext cx="548700" cy="548700"/>
          </a:xfrm>
          <a:prstGeom prst="ellipse">
            <a:avLst/>
          </a:prstGeom>
          <a:noFill/>
          <a:ln w="19050" cap="flat" cmpd="sng">
            <a:solidFill>
              <a:schemeClr val="dk1"/>
            </a:solidFill>
            <a:prstDash val="solid"/>
            <a:round/>
            <a:headEnd type="none" w="sm" len="sm"/>
            <a:tailEnd type="none" w="sm" len="sm"/>
          </a:ln>
        </p:spPr>
      </p:sp>
      <p:sp>
        <p:nvSpPr>
          <p:cNvPr id="308" name="Google Shape;308;p12"/>
          <p:cNvSpPr>
            <a:spLocks noGrp="1"/>
          </p:cNvSpPr>
          <p:nvPr>
            <p:ph type="pic" idx="8"/>
          </p:nvPr>
        </p:nvSpPr>
        <p:spPr>
          <a:xfrm>
            <a:off x="7845062" y="3650195"/>
            <a:ext cx="548700" cy="548700"/>
          </a:xfrm>
          <a:prstGeom prst="ellipse">
            <a:avLst/>
          </a:prstGeom>
          <a:noFill/>
          <a:ln w="19050" cap="flat" cmpd="sng">
            <a:solidFill>
              <a:schemeClr val="dk1"/>
            </a:solidFill>
            <a:prstDash val="solid"/>
            <a:round/>
            <a:headEnd type="none" w="sm" len="sm"/>
            <a:tailEnd type="none" w="sm" len="sm"/>
          </a:ln>
        </p:spPr>
      </p:sp>
      <p:sp>
        <p:nvSpPr>
          <p:cNvPr id="309" name="Google Shape;309;p12"/>
          <p:cNvSpPr>
            <a:spLocks noGrp="1"/>
          </p:cNvSpPr>
          <p:nvPr>
            <p:ph type="pic" idx="9"/>
          </p:nvPr>
        </p:nvSpPr>
        <p:spPr>
          <a:xfrm>
            <a:off x="6427742" y="3650195"/>
            <a:ext cx="548700" cy="548700"/>
          </a:xfrm>
          <a:prstGeom prst="ellipse">
            <a:avLst/>
          </a:prstGeom>
          <a:noFill/>
          <a:ln w="19050" cap="flat" cmpd="sng">
            <a:solidFill>
              <a:schemeClr val="dk1"/>
            </a:solidFill>
            <a:prstDash val="solid"/>
            <a:round/>
            <a:headEnd type="none" w="sm" len="sm"/>
            <a:tailEnd type="none" w="sm" len="sm"/>
          </a:ln>
        </p:spPr>
      </p:sp>
      <p:sp>
        <p:nvSpPr>
          <p:cNvPr id="310" name="Google Shape;310;p12"/>
          <p:cNvSpPr>
            <a:spLocks noGrp="1"/>
          </p:cNvSpPr>
          <p:nvPr>
            <p:ph type="pic" idx="13"/>
          </p:nvPr>
        </p:nvSpPr>
        <p:spPr>
          <a:xfrm>
            <a:off x="5010422" y="3650195"/>
            <a:ext cx="548700" cy="548700"/>
          </a:xfrm>
          <a:prstGeom prst="ellipse">
            <a:avLst/>
          </a:prstGeom>
          <a:noFill/>
          <a:ln w="19050" cap="flat" cmpd="sng">
            <a:solidFill>
              <a:schemeClr val="dk1"/>
            </a:solidFill>
            <a:prstDash val="solid"/>
            <a:round/>
            <a:headEnd type="none" w="sm" len="sm"/>
            <a:tailEnd type="none" w="sm" len="sm"/>
          </a:ln>
        </p:spPr>
      </p:sp>
      <p:sp>
        <p:nvSpPr>
          <p:cNvPr id="311" name="Google Shape;311;p12"/>
          <p:cNvSpPr>
            <a:spLocks noGrp="1"/>
          </p:cNvSpPr>
          <p:nvPr>
            <p:ph type="pic" idx="14"/>
          </p:nvPr>
        </p:nvSpPr>
        <p:spPr>
          <a:xfrm>
            <a:off x="3593102" y="3650195"/>
            <a:ext cx="548700" cy="548700"/>
          </a:xfrm>
          <a:prstGeom prst="ellipse">
            <a:avLst/>
          </a:prstGeom>
          <a:noFill/>
          <a:ln w="19050" cap="flat" cmpd="sng">
            <a:solidFill>
              <a:schemeClr val="dk1"/>
            </a:solidFill>
            <a:prstDash val="solid"/>
            <a:round/>
            <a:headEnd type="none" w="sm" len="sm"/>
            <a:tailEnd type="none" w="sm" len="sm"/>
          </a:ln>
        </p:spPr>
      </p:sp>
      <p:sp>
        <p:nvSpPr>
          <p:cNvPr id="312" name="Google Shape;312;p12"/>
          <p:cNvSpPr>
            <a:spLocks noGrp="1"/>
          </p:cNvSpPr>
          <p:nvPr>
            <p:ph type="pic" idx="15"/>
          </p:nvPr>
        </p:nvSpPr>
        <p:spPr>
          <a:xfrm>
            <a:off x="2175782" y="3650195"/>
            <a:ext cx="548700" cy="548700"/>
          </a:xfrm>
          <a:prstGeom prst="ellipse">
            <a:avLst/>
          </a:prstGeom>
          <a:noFill/>
          <a:ln w="19050" cap="flat" cmpd="sng">
            <a:solidFill>
              <a:schemeClr val="dk1"/>
            </a:solidFill>
            <a:prstDash val="solid"/>
            <a:round/>
            <a:headEnd type="none" w="sm" len="sm"/>
            <a:tailEnd type="none" w="sm" len="sm"/>
          </a:ln>
        </p:spPr>
      </p:sp>
      <p:sp>
        <p:nvSpPr>
          <p:cNvPr id="313" name="Google Shape;313;p12"/>
          <p:cNvSpPr>
            <a:spLocks noGrp="1"/>
          </p:cNvSpPr>
          <p:nvPr>
            <p:ph type="pic" idx="16"/>
          </p:nvPr>
        </p:nvSpPr>
        <p:spPr>
          <a:xfrm>
            <a:off x="758462" y="3650195"/>
            <a:ext cx="548700" cy="548700"/>
          </a:xfrm>
          <a:prstGeom prst="ellipse">
            <a:avLst/>
          </a:prstGeom>
          <a:noFill/>
          <a:ln w="19050" cap="flat" cmpd="sng">
            <a:solidFill>
              <a:schemeClr val="dk1"/>
            </a:solidFill>
            <a:prstDash val="solid"/>
            <a:round/>
            <a:headEnd type="none" w="sm" len="sm"/>
            <a:tailEnd type="none" w="sm" len="sm"/>
          </a:ln>
        </p:spPr>
      </p:sp>
      <p:sp>
        <p:nvSpPr>
          <p:cNvPr id="314" name="Google Shape;314;p12"/>
          <p:cNvSpPr txBox="1">
            <a:spLocks noGrp="1"/>
          </p:cNvSpPr>
          <p:nvPr>
            <p:ph type="subTitle" idx="17"/>
          </p:nvPr>
        </p:nvSpPr>
        <p:spPr>
          <a:xfrm>
            <a:off x="415625" y="2526479"/>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315" name="Google Shape;315;p12"/>
          <p:cNvSpPr txBox="1">
            <a:spLocks noGrp="1"/>
          </p:cNvSpPr>
          <p:nvPr>
            <p:ph type="subTitle" idx="18"/>
          </p:nvPr>
        </p:nvSpPr>
        <p:spPr>
          <a:xfrm>
            <a:off x="415625" y="3858454"/>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316" name="Google Shape;316;p12"/>
          <p:cNvSpPr txBox="1">
            <a:spLocks noGrp="1"/>
          </p:cNvSpPr>
          <p:nvPr>
            <p:ph type="subTitle" idx="19"/>
          </p:nvPr>
        </p:nvSpPr>
        <p:spPr>
          <a:xfrm>
            <a:off x="4690481"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17" name="Google Shape;317;p12"/>
          <p:cNvSpPr txBox="1">
            <a:spLocks noGrp="1"/>
          </p:cNvSpPr>
          <p:nvPr>
            <p:ph type="subTitle" idx="20"/>
          </p:nvPr>
        </p:nvSpPr>
        <p:spPr>
          <a:xfrm>
            <a:off x="4690481"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18" name="Google Shape;318;p12"/>
          <p:cNvSpPr txBox="1">
            <a:spLocks noGrp="1"/>
          </p:cNvSpPr>
          <p:nvPr>
            <p:ph type="subTitle" idx="21"/>
          </p:nvPr>
        </p:nvSpPr>
        <p:spPr>
          <a:xfrm>
            <a:off x="6107806"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19" name="Google Shape;319;p12"/>
          <p:cNvSpPr txBox="1">
            <a:spLocks noGrp="1"/>
          </p:cNvSpPr>
          <p:nvPr>
            <p:ph type="subTitle" idx="22"/>
          </p:nvPr>
        </p:nvSpPr>
        <p:spPr>
          <a:xfrm>
            <a:off x="6107806"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20" name="Google Shape;320;p12"/>
          <p:cNvSpPr txBox="1">
            <a:spLocks noGrp="1"/>
          </p:cNvSpPr>
          <p:nvPr>
            <p:ph type="subTitle" idx="23"/>
          </p:nvPr>
        </p:nvSpPr>
        <p:spPr>
          <a:xfrm>
            <a:off x="7535952"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21" name="Google Shape;321;p12"/>
          <p:cNvSpPr txBox="1">
            <a:spLocks noGrp="1"/>
          </p:cNvSpPr>
          <p:nvPr>
            <p:ph type="subTitle" idx="24"/>
          </p:nvPr>
        </p:nvSpPr>
        <p:spPr>
          <a:xfrm>
            <a:off x="7535952"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22" name="Google Shape;322;p12"/>
          <p:cNvSpPr txBox="1">
            <a:spLocks noGrp="1"/>
          </p:cNvSpPr>
          <p:nvPr>
            <p:ph type="subTitle" idx="25"/>
          </p:nvPr>
        </p:nvSpPr>
        <p:spPr>
          <a:xfrm>
            <a:off x="3274548"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23" name="Google Shape;323;p12"/>
          <p:cNvSpPr txBox="1">
            <a:spLocks noGrp="1"/>
          </p:cNvSpPr>
          <p:nvPr>
            <p:ph type="subTitle" idx="26"/>
          </p:nvPr>
        </p:nvSpPr>
        <p:spPr>
          <a:xfrm>
            <a:off x="3274548"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24" name="Google Shape;324;p12"/>
          <p:cNvSpPr txBox="1">
            <a:spLocks noGrp="1"/>
          </p:cNvSpPr>
          <p:nvPr>
            <p:ph type="subTitle" idx="27"/>
          </p:nvPr>
        </p:nvSpPr>
        <p:spPr>
          <a:xfrm>
            <a:off x="1857919"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25" name="Google Shape;325;p12"/>
          <p:cNvSpPr txBox="1">
            <a:spLocks noGrp="1"/>
          </p:cNvSpPr>
          <p:nvPr>
            <p:ph type="subTitle" idx="28"/>
          </p:nvPr>
        </p:nvSpPr>
        <p:spPr>
          <a:xfrm>
            <a:off x="1857919"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26" name="Google Shape;326;p12"/>
          <p:cNvSpPr txBox="1">
            <a:spLocks noGrp="1"/>
          </p:cNvSpPr>
          <p:nvPr>
            <p:ph type="subTitle" idx="29"/>
          </p:nvPr>
        </p:nvSpPr>
        <p:spPr>
          <a:xfrm>
            <a:off x="437640"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327" name="Google Shape;327;p12"/>
          <p:cNvSpPr txBox="1">
            <a:spLocks noGrp="1"/>
          </p:cNvSpPr>
          <p:nvPr>
            <p:ph type="subTitle" idx="30"/>
          </p:nvPr>
        </p:nvSpPr>
        <p:spPr>
          <a:xfrm>
            <a:off x="437640"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28" name="Google Shape;328;p12"/>
          <p:cNvSpPr txBox="1">
            <a:spLocks noGrp="1"/>
          </p:cNvSpPr>
          <p:nvPr>
            <p:ph type="subTitle" idx="31"/>
          </p:nvPr>
        </p:nvSpPr>
        <p:spPr>
          <a:xfrm>
            <a:off x="2129693"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329" name="Google Shape;329;p12"/>
          <p:cNvSpPr txBox="1">
            <a:spLocks noGrp="1"/>
          </p:cNvSpPr>
          <p:nvPr>
            <p:ph type="subTitle" idx="32"/>
          </p:nvPr>
        </p:nvSpPr>
        <p:spPr>
          <a:xfrm>
            <a:off x="2129693"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30" name="Google Shape;330;p12"/>
          <p:cNvSpPr txBox="1">
            <a:spLocks noGrp="1"/>
          </p:cNvSpPr>
          <p:nvPr>
            <p:ph type="subTitle" idx="33"/>
          </p:nvPr>
        </p:nvSpPr>
        <p:spPr>
          <a:xfrm>
            <a:off x="4977081"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331" name="Google Shape;331;p12"/>
          <p:cNvSpPr txBox="1">
            <a:spLocks noGrp="1"/>
          </p:cNvSpPr>
          <p:nvPr>
            <p:ph type="subTitle" idx="34"/>
          </p:nvPr>
        </p:nvSpPr>
        <p:spPr>
          <a:xfrm>
            <a:off x="4977081"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332" name="Google Shape;332;p12"/>
          <p:cNvSpPr txBox="1">
            <a:spLocks noGrp="1"/>
          </p:cNvSpPr>
          <p:nvPr>
            <p:ph type="subTitle" idx="35"/>
          </p:nvPr>
        </p:nvSpPr>
        <p:spPr>
          <a:xfrm>
            <a:off x="7799376" y="2548150"/>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333" name="Google Shape;333;p12"/>
          <p:cNvSpPr txBox="1">
            <a:spLocks noGrp="1"/>
          </p:cNvSpPr>
          <p:nvPr>
            <p:ph type="subTitle" idx="36"/>
          </p:nvPr>
        </p:nvSpPr>
        <p:spPr>
          <a:xfrm>
            <a:off x="7799376" y="2379975"/>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pic>
        <p:nvPicPr>
          <p:cNvPr id="334" name="Google Shape;334;p1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 19 Photos (Org. Chart)">
  <p:cSld name="Title Only 1_4_1_1_1">
    <p:spTree>
      <p:nvGrpSpPr>
        <p:cNvPr id="1" name="Shape 335"/>
        <p:cNvGrpSpPr/>
        <p:nvPr/>
      </p:nvGrpSpPr>
      <p:grpSpPr>
        <a:xfrm>
          <a:off x="0" y="0"/>
          <a:ext cx="0" cy="0"/>
          <a:chOff x="0" y="0"/>
          <a:chExt cx="0" cy="0"/>
        </a:xfrm>
      </p:grpSpPr>
      <p:sp>
        <p:nvSpPr>
          <p:cNvPr id="336" name="Google Shape;336;p13"/>
          <p:cNvSpPr/>
          <p:nvPr/>
        </p:nvSpPr>
        <p:spPr>
          <a:xfrm>
            <a:off x="4810404"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7" name="Google Shape;337;p13"/>
          <p:cNvSpPr/>
          <p:nvPr/>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38" name="Google Shape;338;p13"/>
          <p:cNvSpPr/>
          <p:nvPr/>
        </p:nvSpPr>
        <p:spPr>
          <a:xfrm>
            <a:off x="7151013"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39" name="Google Shape;339;p13"/>
          <p:cNvSpPr/>
          <p:nvPr/>
        </p:nvSpPr>
        <p:spPr>
          <a:xfrm>
            <a:off x="71510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0" name="Google Shape;340;p13"/>
          <p:cNvSpPr/>
          <p:nvPr/>
        </p:nvSpPr>
        <p:spPr>
          <a:xfrm>
            <a:off x="71510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1" name="Google Shape;341;p13"/>
          <p:cNvSpPr/>
          <p:nvPr/>
        </p:nvSpPr>
        <p:spPr>
          <a:xfrm>
            <a:off x="71510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2" name="Google Shape;342;p13"/>
          <p:cNvSpPr/>
          <p:nvPr/>
        </p:nvSpPr>
        <p:spPr>
          <a:xfrm>
            <a:off x="556823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3" name="Google Shape;343;p13"/>
          <p:cNvSpPr/>
          <p:nvPr/>
        </p:nvSpPr>
        <p:spPr>
          <a:xfrm>
            <a:off x="556823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4" name="Google Shape;344;p13"/>
          <p:cNvSpPr/>
          <p:nvPr/>
        </p:nvSpPr>
        <p:spPr>
          <a:xfrm>
            <a:off x="556823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5" name="Google Shape;345;p13"/>
          <p:cNvSpPr/>
          <p:nvPr/>
        </p:nvSpPr>
        <p:spPr>
          <a:xfrm>
            <a:off x="398546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6" name="Google Shape;346;p13"/>
          <p:cNvSpPr/>
          <p:nvPr/>
        </p:nvSpPr>
        <p:spPr>
          <a:xfrm>
            <a:off x="398546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7" name="Google Shape;347;p13"/>
          <p:cNvSpPr/>
          <p:nvPr/>
        </p:nvSpPr>
        <p:spPr>
          <a:xfrm>
            <a:off x="398546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8" name="Google Shape;348;p13"/>
          <p:cNvSpPr/>
          <p:nvPr/>
        </p:nvSpPr>
        <p:spPr>
          <a:xfrm>
            <a:off x="1627870"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49" name="Google Shape;349;p13"/>
          <p:cNvSpPr/>
          <p:nvPr/>
        </p:nvSpPr>
        <p:spPr>
          <a:xfrm>
            <a:off x="240268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0" name="Google Shape;350;p13"/>
          <p:cNvSpPr/>
          <p:nvPr/>
        </p:nvSpPr>
        <p:spPr>
          <a:xfrm>
            <a:off x="240268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1" name="Google Shape;351;p13"/>
          <p:cNvSpPr/>
          <p:nvPr/>
        </p:nvSpPr>
        <p:spPr>
          <a:xfrm>
            <a:off x="240268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2" name="Google Shape;352;p13"/>
          <p:cNvSpPr/>
          <p:nvPr/>
        </p:nvSpPr>
        <p:spPr>
          <a:xfrm>
            <a:off x="8199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3" name="Google Shape;353;p13"/>
          <p:cNvSpPr/>
          <p:nvPr/>
        </p:nvSpPr>
        <p:spPr>
          <a:xfrm>
            <a:off x="8199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4" name="Google Shape;354;p13"/>
          <p:cNvSpPr/>
          <p:nvPr/>
        </p:nvSpPr>
        <p:spPr>
          <a:xfrm>
            <a:off x="8199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55" name="Google Shape;355;p13"/>
          <p:cNvSpPr>
            <a:spLocks noGrp="1"/>
          </p:cNvSpPr>
          <p:nvPr>
            <p:ph type="pic" idx="2"/>
          </p:nvPr>
        </p:nvSpPr>
        <p:spPr>
          <a:xfrm>
            <a:off x="5613688" y="3435204"/>
            <a:ext cx="457200" cy="457200"/>
          </a:xfrm>
          <a:prstGeom prst="ellipse">
            <a:avLst/>
          </a:prstGeom>
          <a:noFill/>
          <a:ln w="19050" cap="flat" cmpd="sng">
            <a:solidFill>
              <a:schemeClr val="dk1"/>
            </a:solidFill>
            <a:prstDash val="solid"/>
            <a:round/>
            <a:headEnd type="none" w="sm" len="sm"/>
            <a:tailEnd type="none" w="sm" len="sm"/>
          </a:ln>
        </p:spPr>
      </p:sp>
      <p:sp>
        <p:nvSpPr>
          <p:cNvPr id="356" name="Google Shape;356;p13"/>
          <p:cNvSpPr>
            <a:spLocks noGrp="1"/>
          </p:cNvSpPr>
          <p:nvPr>
            <p:ph type="pic" idx="3"/>
          </p:nvPr>
        </p:nvSpPr>
        <p:spPr>
          <a:xfrm>
            <a:off x="5613688" y="4289349"/>
            <a:ext cx="457200" cy="457200"/>
          </a:xfrm>
          <a:prstGeom prst="ellipse">
            <a:avLst/>
          </a:prstGeom>
          <a:noFill/>
          <a:ln w="19050" cap="flat" cmpd="sng">
            <a:solidFill>
              <a:schemeClr val="dk1"/>
            </a:solidFill>
            <a:prstDash val="solid"/>
            <a:round/>
            <a:headEnd type="none" w="sm" len="sm"/>
            <a:tailEnd type="none" w="sm" len="sm"/>
          </a:ln>
        </p:spPr>
      </p:sp>
      <p:sp>
        <p:nvSpPr>
          <p:cNvPr id="357" name="Google Shape;357;p13"/>
          <p:cNvSpPr>
            <a:spLocks noGrp="1"/>
          </p:cNvSpPr>
          <p:nvPr>
            <p:ph type="pic" idx="4"/>
          </p:nvPr>
        </p:nvSpPr>
        <p:spPr>
          <a:xfrm>
            <a:off x="4855854" y="890129"/>
            <a:ext cx="457200" cy="457200"/>
          </a:xfrm>
          <a:prstGeom prst="ellipse">
            <a:avLst/>
          </a:prstGeom>
          <a:noFill/>
          <a:ln w="19050" cap="flat" cmpd="sng">
            <a:solidFill>
              <a:schemeClr val="dk1"/>
            </a:solidFill>
            <a:prstDash val="solid"/>
            <a:round/>
            <a:headEnd type="none" w="sm" len="sm"/>
            <a:tailEnd type="none" w="sm" len="sm"/>
          </a:ln>
        </p:spPr>
      </p:sp>
      <p:sp>
        <p:nvSpPr>
          <p:cNvPr id="358" name="Google Shape;358;p13"/>
          <p:cNvSpPr>
            <a:spLocks noGrp="1"/>
          </p:cNvSpPr>
          <p:nvPr>
            <p:ph type="pic" idx="5"/>
          </p:nvPr>
        </p:nvSpPr>
        <p:spPr>
          <a:xfrm>
            <a:off x="4856154" y="1726792"/>
            <a:ext cx="457200" cy="457200"/>
          </a:xfrm>
          <a:prstGeom prst="ellipse">
            <a:avLst/>
          </a:prstGeom>
          <a:noFill/>
          <a:ln w="19050" cap="flat" cmpd="sng">
            <a:solidFill>
              <a:schemeClr val="dk1"/>
            </a:solidFill>
            <a:prstDash val="solid"/>
            <a:round/>
            <a:headEnd type="none" w="sm" len="sm"/>
            <a:tailEnd type="none" w="sm" len="sm"/>
          </a:ln>
        </p:spPr>
      </p:sp>
      <p:sp>
        <p:nvSpPr>
          <p:cNvPr id="359" name="Google Shape;359;p13"/>
          <p:cNvSpPr>
            <a:spLocks noGrp="1"/>
          </p:cNvSpPr>
          <p:nvPr>
            <p:ph type="pic" idx="6"/>
          </p:nvPr>
        </p:nvSpPr>
        <p:spPr>
          <a:xfrm>
            <a:off x="7196463" y="1726829"/>
            <a:ext cx="457200" cy="457200"/>
          </a:xfrm>
          <a:prstGeom prst="ellipse">
            <a:avLst/>
          </a:prstGeom>
          <a:noFill/>
          <a:ln w="19050" cap="flat" cmpd="sng">
            <a:solidFill>
              <a:schemeClr val="dk1"/>
            </a:solidFill>
            <a:prstDash val="solid"/>
            <a:round/>
            <a:headEnd type="none" w="sm" len="sm"/>
            <a:tailEnd type="none" w="sm" len="sm"/>
          </a:ln>
        </p:spPr>
      </p:sp>
      <p:sp>
        <p:nvSpPr>
          <p:cNvPr id="360" name="Google Shape;360;p13"/>
          <p:cNvSpPr>
            <a:spLocks noGrp="1"/>
          </p:cNvSpPr>
          <p:nvPr>
            <p:ph type="pic" idx="7"/>
          </p:nvPr>
        </p:nvSpPr>
        <p:spPr>
          <a:xfrm>
            <a:off x="7196463" y="2581004"/>
            <a:ext cx="457200" cy="457200"/>
          </a:xfrm>
          <a:prstGeom prst="ellipse">
            <a:avLst/>
          </a:prstGeom>
          <a:noFill/>
          <a:ln w="19050" cap="flat" cmpd="sng">
            <a:solidFill>
              <a:schemeClr val="dk1"/>
            </a:solidFill>
            <a:prstDash val="solid"/>
            <a:round/>
            <a:headEnd type="none" w="sm" len="sm"/>
            <a:tailEnd type="none" w="sm" len="sm"/>
          </a:ln>
        </p:spPr>
      </p:sp>
      <p:sp>
        <p:nvSpPr>
          <p:cNvPr id="361" name="Google Shape;361;p13"/>
          <p:cNvSpPr>
            <a:spLocks noGrp="1"/>
          </p:cNvSpPr>
          <p:nvPr>
            <p:ph type="pic" idx="8"/>
          </p:nvPr>
        </p:nvSpPr>
        <p:spPr>
          <a:xfrm>
            <a:off x="7196463" y="3435204"/>
            <a:ext cx="457200" cy="457200"/>
          </a:xfrm>
          <a:prstGeom prst="ellipse">
            <a:avLst/>
          </a:prstGeom>
          <a:noFill/>
          <a:ln w="19050" cap="flat" cmpd="sng">
            <a:solidFill>
              <a:schemeClr val="dk1"/>
            </a:solidFill>
            <a:prstDash val="solid"/>
            <a:round/>
            <a:headEnd type="none" w="sm" len="sm"/>
            <a:tailEnd type="none" w="sm" len="sm"/>
          </a:ln>
        </p:spPr>
      </p:sp>
      <p:sp>
        <p:nvSpPr>
          <p:cNvPr id="362" name="Google Shape;362;p13"/>
          <p:cNvSpPr>
            <a:spLocks noGrp="1"/>
          </p:cNvSpPr>
          <p:nvPr>
            <p:ph type="pic" idx="9"/>
          </p:nvPr>
        </p:nvSpPr>
        <p:spPr>
          <a:xfrm>
            <a:off x="7196463" y="4289349"/>
            <a:ext cx="457200" cy="457200"/>
          </a:xfrm>
          <a:prstGeom prst="ellipse">
            <a:avLst/>
          </a:prstGeom>
          <a:noFill/>
          <a:ln w="19050" cap="flat" cmpd="sng">
            <a:solidFill>
              <a:schemeClr val="dk1"/>
            </a:solidFill>
            <a:prstDash val="solid"/>
            <a:round/>
            <a:headEnd type="none" w="sm" len="sm"/>
            <a:tailEnd type="none" w="sm" len="sm"/>
          </a:ln>
        </p:spPr>
      </p:sp>
      <p:sp>
        <p:nvSpPr>
          <p:cNvPr id="363" name="Google Shape;363;p13"/>
          <p:cNvSpPr>
            <a:spLocks noGrp="1"/>
          </p:cNvSpPr>
          <p:nvPr>
            <p:ph type="pic" idx="13"/>
          </p:nvPr>
        </p:nvSpPr>
        <p:spPr>
          <a:xfrm>
            <a:off x="1673320" y="1726829"/>
            <a:ext cx="457200" cy="457200"/>
          </a:xfrm>
          <a:prstGeom prst="ellipse">
            <a:avLst/>
          </a:prstGeom>
          <a:noFill/>
          <a:ln w="19050" cap="flat" cmpd="sng">
            <a:solidFill>
              <a:schemeClr val="dk1"/>
            </a:solidFill>
            <a:prstDash val="solid"/>
            <a:round/>
            <a:headEnd type="none" w="sm" len="sm"/>
            <a:tailEnd type="none" w="sm" len="sm"/>
          </a:ln>
        </p:spPr>
      </p:sp>
      <p:sp>
        <p:nvSpPr>
          <p:cNvPr id="364" name="Google Shape;364;p13"/>
          <p:cNvSpPr>
            <a:spLocks noGrp="1"/>
          </p:cNvSpPr>
          <p:nvPr>
            <p:ph type="pic" idx="14"/>
          </p:nvPr>
        </p:nvSpPr>
        <p:spPr>
          <a:xfrm>
            <a:off x="5613688" y="2581004"/>
            <a:ext cx="457200" cy="457200"/>
          </a:xfrm>
          <a:prstGeom prst="ellipse">
            <a:avLst/>
          </a:prstGeom>
          <a:noFill/>
          <a:ln w="19050" cap="flat" cmpd="sng">
            <a:solidFill>
              <a:schemeClr val="dk1"/>
            </a:solidFill>
            <a:prstDash val="solid"/>
            <a:round/>
            <a:headEnd type="none" w="sm" len="sm"/>
            <a:tailEnd type="none" w="sm" len="sm"/>
          </a:ln>
        </p:spPr>
      </p:sp>
      <p:sp>
        <p:nvSpPr>
          <p:cNvPr id="365" name="Google Shape;365;p13"/>
          <p:cNvSpPr>
            <a:spLocks noGrp="1"/>
          </p:cNvSpPr>
          <p:nvPr>
            <p:ph type="pic" idx="15"/>
          </p:nvPr>
        </p:nvSpPr>
        <p:spPr>
          <a:xfrm>
            <a:off x="4030913" y="2581004"/>
            <a:ext cx="457200" cy="457200"/>
          </a:xfrm>
          <a:prstGeom prst="ellipse">
            <a:avLst/>
          </a:prstGeom>
          <a:noFill/>
          <a:ln w="19050" cap="flat" cmpd="sng">
            <a:solidFill>
              <a:schemeClr val="dk1"/>
            </a:solidFill>
            <a:prstDash val="solid"/>
            <a:round/>
            <a:headEnd type="none" w="sm" len="sm"/>
            <a:tailEnd type="none" w="sm" len="sm"/>
          </a:ln>
        </p:spPr>
      </p:sp>
      <p:sp>
        <p:nvSpPr>
          <p:cNvPr id="366" name="Google Shape;366;p13"/>
          <p:cNvSpPr>
            <a:spLocks noGrp="1"/>
          </p:cNvSpPr>
          <p:nvPr>
            <p:ph type="pic" idx="16"/>
          </p:nvPr>
        </p:nvSpPr>
        <p:spPr>
          <a:xfrm>
            <a:off x="4030913" y="3435204"/>
            <a:ext cx="457200" cy="457200"/>
          </a:xfrm>
          <a:prstGeom prst="ellipse">
            <a:avLst/>
          </a:prstGeom>
          <a:noFill/>
          <a:ln w="19050" cap="flat" cmpd="sng">
            <a:solidFill>
              <a:schemeClr val="dk1"/>
            </a:solidFill>
            <a:prstDash val="solid"/>
            <a:round/>
            <a:headEnd type="none" w="sm" len="sm"/>
            <a:tailEnd type="none" w="sm" len="sm"/>
          </a:ln>
        </p:spPr>
      </p:sp>
      <p:sp>
        <p:nvSpPr>
          <p:cNvPr id="367" name="Google Shape;367;p13"/>
          <p:cNvSpPr>
            <a:spLocks noGrp="1"/>
          </p:cNvSpPr>
          <p:nvPr>
            <p:ph type="pic" idx="17"/>
          </p:nvPr>
        </p:nvSpPr>
        <p:spPr>
          <a:xfrm>
            <a:off x="4030913" y="4289349"/>
            <a:ext cx="457200" cy="457200"/>
          </a:xfrm>
          <a:prstGeom prst="ellipse">
            <a:avLst/>
          </a:prstGeom>
          <a:noFill/>
          <a:ln w="19050" cap="flat" cmpd="sng">
            <a:solidFill>
              <a:schemeClr val="dk1"/>
            </a:solidFill>
            <a:prstDash val="solid"/>
            <a:round/>
            <a:headEnd type="none" w="sm" len="sm"/>
            <a:tailEnd type="none" w="sm" len="sm"/>
          </a:ln>
        </p:spPr>
      </p:sp>
      <p:sp>
        <p:nvSpPr>
          <p:cNvPr id="368" name="Google Shape;368;p13"/>
          <p:cNvSpPr>
            <a:spLocks noGrp="1"/>
          </p:cNvSpPr>
          <p:nvPr>
            <p:ph type="pic" idx="18"/>
          </p:nvPr>
        </p:nvSpPr>
        <p:spPr>
          <a:xfrm>
            <a:off x="2448138" y="2581004"/>
            <a:ext cx="457200" cy="457200"/>
          </a:xfrm>
          <a:prstGeom prst="ellipse">
            <a:avLst/>
          </a:prstGeom>
          <a:noFill/>
          <a:ln w="19050" cap="flat" cmpd="sng">
            <a:solidFill>
              <a:schemeClr val="dk1"/>
            </a:solidFill>
            <a:prstDash val="solid"/>
            <a:round/>
            <a:headEnd type="none" w="sm" len="sm"/>
            <a:tailEnd type="none" w="sm" len="sm"/>
          </a:ln>
        </p:spPr>
      </p:sp>
      <p:sp>
        <p:nvSpPr>
          <p:cNvPr id="369" name="Google Shape;369;p13"/>
          <p:cNvSpPr>
            <a:spLocks noGrp="1"/>
          </p:cNvSpPr>
          <p:nvPr>
            <p:ph type="pic" idx="19"/>
          </p:nvPr>
        </p:nvSpPr>
        <p:spPr>
          <a:xfrm>
            <a:off x="2448138" y="3435204"/>
            <a:ext cx="457200" cy="457200"/>
          </a:xfrm>
          <a:prstGeom prst="ellipse">
            <a:avLst/>
          </a:prstGeom>
          <a:noFill/>
          <a:ln w="19050" cap="flat" cmpd="sng">
            <a:solidFill>
              <a:schemeClr val="dk1"/>
            </a:solidFill>
            <a:prstDash val="solid"/>
            <a:round/>
            <a:headEnd type="none" w="sm" len="sm"/>
            <a:tailEnd type="none" w="sm" len="sm"/>
          </a:ln>
        </p:spPr>
      </p:sp>
      <p:sp>
        <p:nvSpPr>
          <p:cNvPr id="370" name="Google Shape;370;p13"/>
          <p:cNvSpPr>
            <a:spLocks noGrp="1"/>
          </p:cNvSpPr>
          <p:nvPr>
            <p:ph type="pic" idx="20"/>
          </p:nvPr>
        </p:nvSpPr>
        <p:spPr>
          <a:xfrm>
            <a:off x="2448138" y="4289349"/>
            <a:ext cx="457200" cy="457200"/>
          </a:xfrm>
          <a:prstGeom prst="ellipse">
            <a:avLst/>
          </a:prstGeom>
          <a:noFill/>
          <a:ln w="19050" cap="flat" cmpd="sng">
            <a:solidFill>
              <a:schemeClr val="dk1"/>
            </a:solidFill>
            <a:prstDash val="solid"/>
            <a:round/>
            <a:headEnd type="none" w="sm" len="sm"/>
            <a:tailEnd type="none" w="sm" len="sm"/>
          </a:ln>
        </p:spPr>
      </p:sp>
      <p:sp>
        <p:nvSpPr>
          <p:cNvPr id="371" name="Google Shape;371;p13"/>
          <p:cNvSpPr>
            <a:spLocks noGrp="1"/>
          </p:cNvSpPr>
          <p:nvPr>
            <p:ph type="pic" idx="21"/>
          </p:nvPr>
        </p:nvSpPr>
        <p:spPr>
          <a:xfrm>
            <a:off x="865363" y="2581004"/>
            <a:ext cx="457200" cy="457200"/>
          </a:xfrm>
          <a:prstGeom prst="ellipse">
            <a:avLst/>
          </a:prstGeom>
          <a:noFill/>
          <a:ln w="19050" cap="flat" cmpd="sng">
            <a:solidFill>
              <a:schemeClr val="dk1"/>
            </a:solidFill>
            <a:prstDash val="solid"/>
            <a:round/>
            <a:headEnd type="none" w="sm" len="sm"/>
            <a:tailEnd type="none" w="sm" len="sm"/>
          </a:ln>
        </p:spPr>
      </p:sp>
      <p:sp>
        <p:nvSpPr>
          <p:cNvPr id="372" name="Google Shape;372;p13"/>
          <p:cNvSpPr>
            <a:spLocks noGrp="1"/>
          </p:cNvSpPr>
          <p:nvPr>
            <p:ph type="pic" idx="22"/>
          </p:nvPr>
        </p:nvSpPr>
        <p:spPr>
          <a:xfrm>
            <a:off x="865363" y="3435204"/>
            <a:ext cx="457200" cy="457200"/>
          </a:xfrm>
          <a:prstGeom prst="ellipse">
            <a:avLst/>
          </a:prstGeom>
          <a:noFill/>
          <a:ln w="19050" cap="flat" cmpd="sng">
            <a:solidFill>
              <a:schemeClr val="dk1"/>
            </a:solidFill>
            <a:prstDash val="solid"/>
            <a:round/>
            <a:headEnd type="none" w="sm" len="sm"/>
            <a:tailEnd type="none" w="sm" len="sm"/>
          </a:ln>
        </p:spPr>
      </p:sp>
      <p:sp>
        <p:nvSpPr>
          <p:cNvPr id="373" name="Google Shape;373;p13"/>
          <p:cNvSpPr>
            <a:spLocks noGrp="1"/>
          </p:cNvSpPr>
          <p:nvPr>
            <p:ph type="pic" idx="23"/>
          </p:nvPr>
        </p:nvSpPr>
        <p:spPr>
          <a:xfrm>
            <a:off x="865363" y="4289349"/>
            <a:ext cx="457200" cy="457200"/>
          </a:xfrm>
          <a:prstGeom prst="ellipse">
            <a:avLst/>
          </a:prstGeom>
          <a:noFill/>
          <a:ln w="19050" cap="flat" cmpd="sng">
            <a:solidFill>
              <a:schemeClr val="dk1"/>
            </a:solidFill>
            <a:prstDash val="solid"/>
            <a:round/>
            <a:headEnd type="none" w="sm" len="sm"/>
            <a:tailEnd type="none" w="sm" len="sm"/>
          </a:ln>
        </p:spPr>
      </p:sp>
      <p:sp>
        <p:nvSpPr>
          <p:cNvPr id="374" name="Google Shape;374;p13"/>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375" name="Google Shape;375;p13"/>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376" name="Google Shape;376;p13"/>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77" name="Google Shape;377;p1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378" name="Google Shape;378;p13"/>
          <p:cNvSpPr txBox="1">
            <a:spLocks noGrp="1"/>
          </p:cNvSpPr>
          <p:nvPr>
            <p:ph type="subTitle" idx="1"/>
          </p:nvPr>
        </p:nvSpPr>
        <p:spPr>
          <a:xfrm>
            <a:off x="411475" y="274066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379" name="Google Shape;379;p13"/>
          <p:cNvSpPr txBox="1">
            <a:spLocks noGrp="1"/>
          </p:cNvSpPr>
          <p:nvPr>
            <p:ph type="subTitle" idx="24"/>
          </p:nvPr>
        </p:nvSpPr>
        <p:spPr>
          <a:xfrm>
            <a:off x="1447199"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380" name="Google Shape;380;p13"/>
          <p:cNvSpPr txBox="1">
            <a:spLocks noGrp="1"/>
          </p:cNvSpPr>
          <p:nvPr>
            <p:ph type="subTitle" idx="25"/>
          </p:nvPr>
        </p:nvSpPr>
        <p:spPr>
          <a:xfrm>
            <a:off x="1447199"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cxnSp>
        <p:nvCxnSpPr>
          <p:cNvPr id="381" name="Google Shape;381;p13"/>
          <p:cNvCxnSpPr>
            <a:stCxn id="337" idx="4"/>
            <a:endCxn id="348" idx="0"/>
          </p:cNvCxnSpPr>
          <p:nvPr/>
        </p:nvCxnSpPr>
        <p:spPr>
          <a:xfrm rot="5400000">
            <a:off x="3348954" y="-54121"/>
            <a:ext cx="288600" cy="31824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82" name="Google Shape;382;p13"/>
          <p:cNvCxnSpPr>
            <a:stCxn id="337" idx="4"/>
            <a:endCxn id="336" idx="0"/>
          </p:cNvCxnSpPr>
          <p:nvPr/>
        </p:nvCxnSpPr>
        <p:spPr>
          <a:xfrm rot="-5400000" flipH="1">
            <a:off x="4940454" y="1536779"/>
            <a:ext cx="288600" cy="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83" name="Google Shape;383;p13"/>
          <p:cNvCxnSpPr>
            <a:stCxn id="337" idx="4"/>
            <a:endCxn id="338" idx="0"/>
          </p:cNvCxnSpPr>
          <p:nvPr/>
        </p:nvCxnSpPr>
        <p:spPr>
          <a:xfrm rot="-5400000" flipH="1">
            <a:off x="6110454" y="366779"/>
            <a:ext cx="288600" cy="2340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384" name="Google Shape;384;p13"/>
          <p:cNvCxnSpPr>
            <a:stCxn id="348" idx="4"/>
            <a:endCxn id="352" idx="0"/>
          </p:cNvCxnSpPr>
          <p:nvPr/>
        </p:nvCxnSpPr>
        <p:spPr>
          <a:xfrm rot="5400000">
            <a:off x="1344970" y="1978453"/>
            <a:ext cx="306000" cy="807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5" name="Google Shape;385;p13"/>
          <p:cNvCxnSpPr>
            <a:stCxn id="349" idx="0"/>
            <a:endCxn id="348" idx="4"/>
          </p:cNvCxnSpPr>
          <p:nvPr/>
        </p:nvCxnSpPr>
        <p:spPr>
          <a:xfrm rot="5400000" flipH="1">
            <a:off x="2136288" y="1995052"/>
            <a:ext cx="306000" cy="774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6" name="Google Shape;386;p13"/>
          <p:cNvCxnSpPr>
            <a:stCxn id="336" idx="4"/>
            <a:endCxn id="345" idx="0"/>
          </p:cNvCxnSpPr>
          <p:nvPr/>
        </p:nvCxnSpPr>
        <p:spPr>
          <a:xfrm rot="5400000">
            <a:off x="4518954" y="1969903"/>
            <a:ext cx="306000" cy="8250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7" name="Google Shape;387;p13"/>
          <p:cNvCxnSpPr>
            <a:stCxn id="342" idx="0"/>
            <a:endCxn id="336" idx="4"/>
          </p:cNvCxnSpPr>
          <p:nvPr/>
        </p:nvCxnSpPr>
        <p:spPr>
          <a:xfrm rot="5400000" flipH="1">
            <a:off x="5310388" y="2003602"/>
            <a:ext cx="306000" cy="7578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8" name="Google Shape;388;p13"/>
          <p:cNvCxnSpPr>
            <a:stCxn id="345" idx="4"/>
            <a:endCxn id="346" idx="0"/>
          </p:cNvCxnSpPr>
          <p:nvPr/>
        </p:nvCxnSpPr>
        <p:spPr>
          <a:xfrm rot="-5400000" flipH="1">
            <a:off x="410681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89" name="Google Shape;389;p13"/>
          <p:cNvCxnSpPr>
            <a:stCxn id="346" idx="4"/>
            <a:endCxn id="347" idx="0"/>
          </p:cNvCxnSpPr>
          <p:nvPr/>
        </p:nvCxnSpPr>
        <p:spPr>
          <a:xfrm rot="-5400000" flipH="1">
            <a:off x="410681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0" name="Google Shape;390;p13"/>
          <p:cNvCxnSpPr>
            <a:stCxn id="339" idx="0"/>
            <a:endCxn id="338" idx="4"/>
          </p:cNvCxnSpPr>
          <p:nvPr/>
        </p:nvCxnSpPr>
        <p:spPr>
          <a:xfrm rot="-5400000">
            <a:off x="7272363" y="23822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1" name="Google Shape;391;p13"/>
          <p:cNvCxnSpPr>
            <a:stCxn id="340" idx="0"/>
            <a:endCxn id="339" idx="4"/>
          </p:cNvCxnSpPr>
          <p:nvPr/>
        </p:nvCxnSpPr>
        <p:spPr>
          <a:xfrm rot="-5400000">
            <a:off x="7272363"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2" name="Google Shape;392;p13"/>
          <p:cNvCxnSpPr>
            <a:stCxn id="341" idx="0"/>
            <a:endCxn id="340" idx="4"/>
          </p:cNvCxnSpPr>
          <p:nvPr/>
        </p:nvCxnSpPr>
        <p:spPr>
          <a:xfrm rot="-5400000">
            <a:off x="7272363"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3" name="Google Shape;393;p13"/>
          <p:cNvCxnSpPr>
            <a:stCxn id="343" idx="0"/>
            <a:endCxn id="342" idx="4"/>
          </p:cNvCxnSpPr>
          <p:nvPr/>
        </p:nvCxnSpPr>
        <p:spPr>
          <a:xfrm rot="-5400000">
            <a:off x="568958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4" name="Google Shape;394;p13"/>
          <p:cNvCxnSpPr>
            <a:stCxn id="344" idx="0"/>
            <a:endCxn id="343" idx="4"/>
          </p:cNvCxnSpPr>
          <p:nvPr/>
        </p:nvCxnSpPr>
        <p:spPr>
          <a:xfrm rot="-5400000">
            <a:off x="568958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5" name="Google Shape;395;p13"/>
          <p:cNvCxnSpPr>
            <a:stCxn id="350" idx="0"/>
            <a:endCxn id="349" idx="4"/>
          </p:cNvCxnSpPr>
          <p:nvPr/>
        </p:nvCxnSpPr>
        <p:spPr>
          <a:xfrm rot="-5400000">
            <a:off x="252403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6" name="Google Shape;396;p13"/>
          <p:cNvCxnSpPr>
            <a:stCxn id="351" idx="0"/>
            <a:endCxn id="350" idx="4"/>
          </p:cNvCxnSpPr>
          <p:nvPr/>
        </p:nvCxnSpPr>
        <p:spPr>
          <a:xfrm rot="-5400000">
            <a:off x="252403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7" name="Google Shape;397;p13"/>
          <p:cNvCxnSpPr>
            <a:stCxn id="352" idx="4"/>
            <a:endCxn id="353" idx="0"/>
          </p:cNvCxnSpPr>
          <p:nvPr/>
        </p:nvCxnSpPr>
        <p:spPr>
          <a:xfrm rot="-5400000" flipH="1">
            <a:off x="94126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398" name="Google Shape;398;p13"/>
          <p:cNvCxnSpPr>
            <a:stCxn id="353" idx="4"/>
            <a:endCxn id="354" idx="0"/>
          </p:cNvCxnSpPr>
          <p:nvPr/>
        </p:nvCxnSpPr>
        <p:spPr>
          <a:xfrm rot="-5400000" flipH="1">
            <a:off x="94126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399" name="Google Shape;399;p13"/>
          <p:cNvSpPr txBox="1">
            <a:spLocks noGrp="1"/>
          </p:cNvSpPr>
          <p:nvPr>
            <p:ph type="subTitle" idx="26"/>
          </p:nvPr>
        </p:nvSpPr>
        <p:spPr>
          <a:xfrm>
            <a:off x="1447199"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00" name="Google Shape;400;p13"/>
          <p:cNvSpPr txBox="1">
            <a:spLocks noGrp="1"/>
          </p:cNvSpPr>
          <p:nvPr>
            <p:ph type="subTitle" idx="27"/>
          </p:nvPr>
        </p:nvSpPr>
        <p:spPr>
          <a:xfrm>
            <a:off x="1447199"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01" name="Google Shape;401;p13"/>
          <p:cNvSpPr txBox="1">
            <a:spLocks noGrp="1"/>
          </p:cNvSpPr>
          <p:nvPr>
            <p:ph type="subTitle" idx="28"/>
          </p:nvPr>
        </p:nvSpPr>
        <p:spPr>
          <a:xfrm>
            <a:off x="1447199"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02" name="Google Shape;402;p13"/>
          <p:cNvSpPr txBox="1">
            <a:spLocks noGrp="1"/>
          </p:cNvSpPr>
          <p:nvPr>
            <p:ph type="subTitle" idx="29"/>
          </p:nvPr>
        </p:nvSpPr>
        <p:spPr>
          <a:xfrm>
            <a:off x="1447199"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03" name="Google Shape;403;p13"/>
          <p:cNvSpPr txBox="1">
            <a:spLocks noGrp="1"/>
          </p:cNvSpPr>
          <p:nvPr>
            <p:ph type="subTitle" idx="30"/>
          </p:nvPr>
        </p:nvSpPr>
        <p:spPr>
          <a:xfrm>
            <a:off x="302997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04" name="Google Shape;404;p13"/>
          <p:cNvSpPr txBox="1">
            <a:spLocks noGrp="1"/>
          </p:cNvSpPr>
          <p:nvPr>
            <p:ph type="subTitle" idx="31"/>
          </p:nvPr>
        </p:nvSpPr>
        <p:spPr>
          <a:xfrm>
            <a:off x="302997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05" name="Google Shape;405;p13"/>
          <p:cNvSpPr txBox="1">
            <a:spLocks noGrp="1"/>
          </p:cNvSpPr>
          <p:nvPr>
            <p:ph type="subTitle" idx="32"/>
          </p:nvPr>
        </p:nvSpPr>
        <p:spPr>
          <a:xfrm>
            <a:off x="302997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06" name="Google Shape;406;p13"/>
          <p:cNvSpPr txBox="1">
            <a:spLocks noGrp="1"/>
          </p:cNvSpPr>
          <p:nvPr>
            <p:ph type="subTitle" idx="33"/>
          </p:nvPr>
        </p:nvSpPr>
        <p:spPr>
          <a:xfrm>
            <a:off x="302997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07" name="Google Shape;407;p13"/>
          <p:cNvSpPr txBox="1">
            <a:spLocks noGrp="1"/>
          </p:cNvSpPr>
          <p:nvPr>
            <p:ph type="subTitle" idx="34"/>
          </p:nvPr>
        </p:nvSpPr>
        <p:spPr>
          <a:xfrm>
            <a:off x="302997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08" name="Google Shape;408;p13"/>
          <p:cNvSpPr txBox="1">
            <a:spLocks noGrp="1"/>
          </p:cNvSpPr>
          <p:nvPr>
            <p:ph type="subTitle" idx="35"/>
          </p:nvPr>
        </p:nvSpPr>
        <p:spPr>
          <a:xfrm>
            <a:off x="302997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09" name="Google Shape;409;p13"/>
          <p:cNvSpPr txBox="1">
            <a:spLocks noGrp="1"/>
          </p:cNvSpPr>
          <p:nvPr>
            <p:ph type="subTitle" idx="36"/>
          </p:nvPr>
        </p:nvSpPr>
        <p:spPr>
          <a:xfrm>
            <a:off x="461274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10" name="Google Shape;410;p13"/>
          <p:cNvSpPr txBox="1">
            <a:spLocks noGrp="1"/>
          </p:cNvSpPr>
          <p:nvPr>
            <p:ph type="subTitle" idx="37"/>
          </p:nvPr>
        </p:nvSpPr>
        <p:spPr>
          <a:xfrm>
            <a:off x="461274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11" name="Google Shape;411;p13"/>
          <p:cNvSpPr txBox="1">
            <a:spLocks noGrp="1"/>
          </p:cNvSpPr>
          <p:nvPr>
            <p:ph type="subTitle" idx="38"/>
          </p:nvPr>
        </p:nvSpPr>
        <p:spPr>
          <a:xfrm>
            <a:off x="461274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12" name="Google Shape;412;p13"/>
          <p:cNvSpPr txBox="1">
            <a:spLocks noGrp="1"/>
          </p:cNvSpPr>
          <p:nvPr>
            <p:ph type="subTitle" idx="39"/>
          </p:nvPr>
        </p:nvSpPr>
        <p:spPr>
          <a:xfrm>
            <a:off x="461274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13" name="Google Shape;413;p13"/>
          <p:cNvSpPr txBox="1">
            <a:spLocks noGrp="1"/>
          </p:cNvSpPr>
          <p:nvPr>
            <p:ph type="subTitle" idx="40"/>
          </p:nvPr>
        </p:nvSpPr>
        <p:spPr>
          <a:xfrm>
            <a:off x="461274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14" name="Google Shape;414;p13"/>
          <p:cNvSpPr txBox="1">
            <a:spLocks noGrp="1"/>
          </p:cNvSpPr>
          <p:nvPr>
            <p:ph type="subTitle" idx="41"/>
          </p:nvPr>
        </p:nvSpPr>
        <p:spPr>
          <a:xfrm>
            <a:off x="461274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15" name="Google Shape;415;p13"/>
          <p:cNvSpPr txBox="1">
            <a:spLocks noGrp="1"/>
          </p:cNvSpPr>
          <p:nvPr>
            <p:ph type="subTitle" idx="42"/>
          </p:nvPr>
        </p:nvSpPr>
        <p:spPr>
          <a:xfrm>
            <a:off x="619552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16" name="Google Shape;416;p13"/>
          <p:cNvSpPr txBox="1">
            <a:spLocks noGrp="1"/>
          </p:cNvSpPr>
          <p:nvPr>
            <p:ph type="subTitle" idx="43"/>
          </p:nvPr>
        </p:nvSpPr>
        <p:spPr>
          <a:xfrm>
            <a:off x="619552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17" name="Google Shape;417;p13"/>
          <p:cNvSpPr txBox="1">
            <a:spLocks noGrp="1"/>
          </p:cNvSpPr>
          <p:nvPr>
            <p:ph type="subTitle" idx="44"/>
          </p:nvPr>
        </p:nvSpPr>
        <p:spPr>
          <a:xfrm>
            <a:off x="619552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18" name="Google Shape;418;p13"/>
          <p:cNvSpPr txBox="1">
            <a:spLocks noGrp="1"/>
          </p:cNvSpPr>
          <p:nvPr>
            <p:ph type="subTitle" idx="45"/>
          </p:nvPr>
        </p:nvSpPr>
        <p:spPr>
          <a:xfrm>
            <a:off x="619552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19" name="Google Shape;419;p13"/>
          <p:cNvSpPr txBox="1">
            <a:spLocks noGrp="1"/>
          </p:cNvSpPr>
          <p:nvPr>
            <p:ph type="subTitle" idx="46"/>
          </p:nvPr>
        </p:nvSpPr>
        <p:spPr>
          <a:xfrm>
            <a:off x="619552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20" name="Google Shape;420;p13"/>
          <p:cNvSpPr txBox="1">
            <a:spLocks noGrp="1"/>
          </p:cNvSpPr>
          <p:nvPr>
            <p:ph type="subTitle" idx="47"/>
          </p:nvPr>
        </p:nvSpPr>
        <p:spPr>
          <a:xfrm>
            <a:off x="619552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21" name="Google Shape;421;p13"/>
          <p:cNvSpPr txBox="1">
            <a:spLocks noGrp="1"/>
          </p:cNvSpPr>
          <p:nvPr>
            <p:ph type="subTitle" idx="48"/>
          </p:nvPr>
        </p:nvSpPr>
        <p:spPr>
          <a:xfrm>
            <a:off x="777829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22" name="Google Shape;422;p13"/>
          <p:cNvSpPr txBox="1">
            <a:spLocks noGrp="1"/>
          </p:cNvSpPr>
          <p:nvPr>
            <p:ph type="subTitle" idx="49"/>
          </p:nvPr>
        </p:nvSpPr>
        <p:spPr>
          <a:xfrm>
            <a:off x="777829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23" name="Google Shape;423;p13"/>
          <p:cNvSpPr txBox="1">
            <a:spLocks noGrp="1"/>
          </p:cNvSpPr>
          <p:nvPr>
            <p:ph type="subTitle" idx="50"/>
          </p:nvPr>
        </p:nvSpPr>
        <p:spPr>
          <a:xfrm>
            <a:off x="777829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24" name="Google Shape;424;p13"/>
          <p:cNvSpPr txBox="1">
            <a:spLocks noGrp="1"/>
          </p:cNvSpPr>
          <p:nvPr>
            <p:ph type="subTitle" idx="51"/>
          </p:nvPr>
        </p:nvSpPr>
        <p:spPr>
          <a:xfrm>
            <a:off x="777829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25" name="Google Shape;425;p13"/>
          <p:cNvSpPr txBox="1">
            <a:spLocks noGrp="1"/>
          </p:cNvSpPr>
          <p:nvPr>
            <p:ph type="subTitle" idx="52"/>
          </p:nvPr>
        </p:nvSpPr>
        <p:spPr>
          <a:xfrm>
            <a:off x="777829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26" name="Google Shape;426;p13"/>
          <p:cNvSpPr txBox="1">
            <a:spLocks noGrp="1"/>
          </p:cNvSpPr>
          <p:nvPr>
            <p:ph type="subTitle" idx="53"/>
          </p:nvPr>
        </p:nvSpPr>
        <p:spPr>
          <a:xfrm>
            <a:off x="777829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27" name="Google Shape;427;p13"/>
          <p:cNvSpPr txBox="1">
            <a:spLocks noGrp="1"/>
          </p:cNvSpPr>
          <p:nvPr>
            <p:ph type="subTitle" idx="54"/>
          </p:nvPr>
        </p:nvSpPr>
        <p:spPr>
          <a:xfrm>
            <a:off x="411475" y="1863853"/>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428" name="Google Shape;428;p13"/>
          <p:cNvSpPr txBox="1">
            <a:spLocks noGrp="1"/>
          </p:cNvSpPr>
          <p:nvPr>
            <p:ph type="subTitle" idx="55"/>
          </p:nvPr>
        </p:nvSpPr>
        <p:spPr>
          <a:xfrm>
            <a:off x="411475" y="102722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429" name="Google Shape;429;p13"/>
          <p:cNvSpPr txBox="1">
            <a:spLocks noGrp="1"/>
          </p:cNvSpPr>
          <p:nvPr>
            <p:ph type="subTitle" idx="56"/>
          </p:nvPr>
        </p:nvSpPr>
        <p:spPr>
          <a:xfrm>
            <a:off x="7778297"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30" name="Google Shape;430;p13"/>
          <p:cNvSpPr txBox="1">
            <a:spLocks noGrp="1"/>
          </p:cNvSpPr>
          <p:nvPr>
            <p:ph type="subTitle" idx="57"/>
          </p:nvPr>
        </p:nvSpPr>
        <p:spPr>
          <a:xfrm>
            <a:off x="7778297"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31" name="Google Shape;431;p13"/>
          <p:cNvSpPr txBox="1">
            <a:spLocks noGrp="1"/>
          </p:cNvSpPr>
          <p:nvPr>
            <p:ph type="subTitle" idx="58"/>
          </p:nvPr>
        </p:nvSpPr>
        <p:spPr>
          <a:xfrm>
            <a:off x="5437688"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32" name="Google Shape;432;p13"/>
          <p:cNvSpPr txBox="1">
            <a:spLocks noGrp="1"/>
          </p:cNvSpPr>
          <p:nvPr>
            <p:ph type="subTitle" idx="59"/>
          </p:nvPr>
        </p:nvSpPr>
        <p:spPr>
          <a:xfrm>
            <a:off x="5437688"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33" name="Google Shape;433;p13"/>
          <p:cNvSpPr txBox="1">
            <a:spLocks noGrp="1"/>
          </p:cNvSpPr>
          <p:nvPr>
            <p:ph type="subTitle" idx="60"/>
          </p:nvPr>
        </p:nvSpPr>
        <p:spPr>
          <a:xfrm>
            <a:off x="2255154"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34" name="Google Shape;434;p13"/>
          <p:cNvSpPr txBox="1">
            <a:spLocks noGrp="1"/>
          </p:cNvSpPr>
          <p:nvPr>
            <p:ph type="subTitle" idx="61"/>
          </p:nvPr>
        </p:nvSpPr>
        <p:spPr>
          <a:xfrm>
            <a:off x="2255154"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435" name="Google Shape;435;p13"/>
          <p:cNvSpPr txBox="1">
            <a:spLocks noGrp="1"/>
          </p:cNvSpPr>
          <p:nvPr>
            <p:ph type="subTitle" idx="62"/>
          </p:nvPr>
        </p:nvSpPr>
        <p:spPr>
          <a:xfrm>
            <a:off x="5437688" y="10779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436" name="Google Shape;436;p13"/>
          <p:cNvSpPr txBox="1">
            <a:spLocks noGrp="1"/>
          </p:cNvSpPr>
          <p:nvPr>
            <p:ph type="subTitle" idx="63"/>
          </p:nvPr>
        </p:nvSpPr>
        <p:spPr>
          <a:xfrm>
            <a:off x="5437688" y="9414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3"/>
              </a:buClr>
              <a:buSzPts val="1000"/>
              <a:buNone/>
              <a:defRPr sz="1000" b="1">
                <a:solidFill>
                  <a:schemeClr val="accent3"/>
                </a:solidFill>
              </a:defRPr>
            </a:lvl2pPr>
            <a:lvl3pPr lvl="2" rtl="0">
              <a:spcBef>
                <a:spcPts val="200"/>
              </a:spcBef>
              <a:spcAft>
                <a:spcPts val="0"/>
              </a:spcAft>
              <a:buClr>
                <a:schemeClr val="accent3"/>
              </a:buClr>
              <a:buSzPts val="1000"/>
              <a:buNone/>
              <a:defRPr sz="1000" b="1">
                <a:solidFill>
                  <a:schemeClr val="accent3"/>
                </a:solidFill>
              </a:defRPr>
            </a:lvl3pPr>
            <a:lvl4pPr lvl="3" rtl="0">
              <a:spcBef>
                <a:spcPts val="200"/>
              </a:spcBef>
              <a:spcAft>
                <a:spcPts val="0"/>
              </a:spcAft>
              <a:buClr>
                <a:schemeClr val="accent3"/>
              </a:buClr>
              <a:buSzPts val="1000"/>
              <a:buNone/>
              <a:defRPr sz="1000" b="1">
                <a:solidFill>
                  <a:schemeClr val="accent3"/>
                </a:solidFill>
              </a:defRPr>
            </a:lvl4pPr>
            <a:lvl5pPr lvl="4" rtl="0">
              <a:spcBef>
                <a:spcPts val="200"/>
              </a:spcBef>
              <a:spcAft>
                <a:spcPts val="0"/>
              </a:spcAft>
              <a:buClr>
                <a:schemeClr val="accent3"/>
              </a:buClr>
              <a:buSzPts val="1000"/>
              <a:buNone/>
              <a:defRPr sz="1000" b="1">
                <a:solidFill>
                  <a:schemeClr val="accent3"/>
                </a:solidFill>
              </a:defRPr>
            </a:lvl5pPr>
            <a:lvl6pPr lvl="5" rtl="0">
              <a:spcBef>
                <a:spcPts val="200"/>
              </a:spcBef>
              <a:spcAft>
                <a:spcPts val="0"/>
              </a:spcAft>
              <a:buClr>
                <a:schemeClr val="accent3"/>
              </a:buClr>
              <a:buSzPts val="1000"/>
              <a:buNone/>
              <a:defRPr sz="1000" b="1">
                <a:solidFill>
                  <a:schemeClr val="accent3"/>
                </a:solidFill>
              </a:defRPr>
            </a:lvl6pPr>
            <a:lvl7pPr lvl="6" rtl="0">
              <a:spcBef>
                <a:spcPts val="200"/>
              </a:spcBef>
              <a:spcAft>
                <a:spcPts val="0"/>
              </a:spcAft>
              <a:buClr>
                <a:schemeClr val="accent3"/>
              </a:buClr>
              <a:buSzPts val="1000"/>
              <a:buNone/>
              <a:defRPr sz="1000" b="1">
                <a:solidFill>
                  <a:schemeClr val="accent3"/>
                </a:solidFill>
              </a:defRPr>
            </a:lvl7pPr>
            <a:lvl8pPr lvl="7" rtl="0">
              <a:spcBef>
                <a:spcPts val="200"/>
              </a:spcBef>
              <a:spcAft>
                <a:spcPts val="0"/>
              </a:spcAft>
              <a:buClr>
                <a:schemeClr val="accent3"/>
              </a:buClr>
              <a:buSzPts val="1000"/>
              <a:buNone/>
              <a:defRPr sz="1000" b="1">
                <a:solidFill>
                  <a:schemeClr val="accent3"/>
                </a:solidFill>
              </a:defRPr>
            </a:lvl8pPr>
            <a:lvl9pPr lvl="8" rtl="0">
              <a:spcBef>
                <a:spcPts val="200"/>
              </a:spcBef>
              <a:spcAft>
                <a:spcPts val="200"/>
              </a:spcAft>
              <a:buClr>
                <a:schemeClr val="accent3"/>
              </a:buClr>
              <a:buSzPts val="1000"/>
              <a:buNone/>
              <a:defRPr sz="1000" b="1">
                <a:solidFill>
                  <a:schemeClr val="accent3"/>
                </a:solidFill>
              </a:defRPr>
            </a:lvl9pPr>
          </a:lstStyle>
          <a:p>
            <a:endParaRPr/>
          </a:p>
        </p:txBody>
      </p:sp>
      <p:pic>
        <p:nvPicPr>
          <p:cNvPr id="437" name="Google Shape;437;p13"/>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Only">
  <p:cSld name="Title Only with subtitle _2">
    <p:spTree>
      <p:nvGrpSpPr>
        <p:cNvPr id="1" name="Shape 438"/>
        <p:cNvGrpSpPr/>
        <p:nvPr/>
      </p:nvGrpSpPr>
      <p:grpSpPr>
        <a:xfrm>
          <a:off x="0" y="0"/>
          <a:ext cx="0" cy="0"/>
          <a:chOff x="0" y="0"/>
          <a:chExt cx="0" cy="0"/>
        </a:xfrm>
      </p:grpSpPr>
      <p:sp>
        <p:nvSpPr>
          <p:cNvPr id="439" name="Google Shape;439;p14"/>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40" name="Google Shape;440;p14"/>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441" name="Google Shape;441;p14"/>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42" name="Google Shape;442;p1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14"/>
          <p:cNvSpPr txBox="1">
            <a:spLocks noGrp="1"/>
          </p:cNvSpPr>
          <p:nvPr>
            <p:ph type="subTitle" idx="1"/>
          </p:nvPr>
        </p:nvSpPr>
        <p:spPr>
          <a:xfrm>
            <a:off x="415575" y="740275"/>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1pPr>
            <a:lvl2pPr lvl="1"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2pPr>
            <a:lvl3pPr lvl="2"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3pPr>
            <a:lvl4pPr lvl="3"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4pPr>
            <a:lvl5pPr lvl="4"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5pPr>
            <a:lvl6pPr lvl="5"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6pPr>
            <a:lvl7pPr lvl="6"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7pPr>
            <a:lvl8pPr lvl="7"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8pPr>
            <a:lvl9pPr lvl="8" rtl="0">
              <a:spcBef>
                <a:spcPts val="200"/>
              </a:spcBef>
              <a:spcAft>
                <a:spcPts val="200"/>
              </a:spcAft>
              <a:buClr>
                <a:schemeClr val="lt2"/>
              </a:buClr>
              <a:buSzPts val="1200"/>
              <a:buFont typeface="Poppins"/>
              <a:buNone/>
              <a:defRPr sz="1200">
                <a:solidFill>
                  <a:schemeClr val="lt2"/>
                </a:solidFill>
                <a:latin typeface="Poppins"/>
                <a:ea typeface="Poppins"/>
                <a:cs typeface="Poppins"/>
                <a:sym typeface="Poppins"/>
              </a:defRPr>
            </a:lvl9pPr>
          </a:lstStyle>
          <a:p>
            <a:endParaRPr/>
          </a:p>
        </p:txBody>
      </p:sp>
      <p:pic>
        <p:nvPicPr>
          <p:cNvPr id="444" name="Google Shape;444;p14"/>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64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One Column">
  <p:cSld name="Title Only 1_3">
    <p:spTree>
      <p:nvGrpSpPr>
        <p:cNvPr id="1" name="Shape 445"/>
        <p:cNvGrpSpPr/>
        <p:nvPr/>
      </p:nvGrpSpPr>
      <p:grpSpPr>
        <a:xfrm>
          <a:off x="0" y="0"/>
          <a:ext cx="0" cy="0"/>
          <a:chOff x="0" y="0"/>
          <a:chExt cx="0" cy="0"/>
        </a:xfrm>
      </p:grpSpPr>
      <p:sp>
        <p:nvSpPr>
          <p:cNvPr id="446" name="Google Shape;446;p1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47" name="Google Shape;447;p1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48" name="Google Shape;448;p15"/>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49" name="Google Shape;449;p1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0" name="Google Shape;450;p15"/>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451" name="Google Shape;451;p15"/>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One Column with Headings">
  <p:cSld name="Title Only 1_3_2">
    <p:spTree>
      <p:nvGrpSpPr>
        <p:cNvPr id="1" name="Shape 452"/>
        <p:cNvGrpSpPr/>
        <p:nvPr/>
      </p:nvGrpSpPr>
      <p:grpSpPr>
        <a:xfrm>
          <a:off x="0" y="0"/>
          <a:ext cx="0" cy="0"/>
          <a:chOff x="0" y="0"/>
          <a:chExt cx="0" cy="0"/>
        </a:xfrm>
      </p:grpSpPr>
      <p:sp>
        <p:nvSpPr>
          <p:cNvPr id="453" name="Google Shape;453;p16"/>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54" name="Google Shape;454;p1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55" name="Google Shape;455;p16"/>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6" name="Google Shape;456;p1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57" name="Google Shape;457;p16"/>
          <p:cNvSpPr txBox="1">
            <a:spLocks noGrp="1"/>
          </p:cNvSpPr>
          <p:nvPr>
            <p:ph type="body" idx="1"/>
          </p:nvPr>
        </p:nvSpPr>
        <p:spPr>
          <a:xfrm>
            <a:off x="415625" y="1409550"/>
            <a:ext cx="8312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58" name="Google Shape;458;p16"/>
          <p:cNvSpPr txBox="1">
            <a:spLocks noGrp="1"/>
          </p:cNvSpPr>
          <p:nvPr>
            <p:ph type="subTitle" idx="2"/>
          </p:nvPr>
        </p:nvSpPr>
        <p:spPr>
          <a:xfrm>
            <a:off x="415550" y="975400"/>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459" name="Google Shape;459;p16"/>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Only 1_3_1_2">
    <p:spTree>
      <p:nvGrpSpPr>
        <p:cNvPr id="1" name="Shape 460"/>
        <p:cNvGrpSpPr/>
        <p:nvPr/>
      </p:nvGrpSpPr>
      <p:grpSpPr>
        <a:xfrm>
          <a:off x="0" y="0"/>
          <a:ext cx="0" cy="0"/>
          <a:chOff x="0" y="0"/>
          <a:chExt cx="0" cy="0"/>
        </a:xfrm>
      </p:grpSpPr>
      <p:sp>
        <p:nvSpPr>
          <p:cNvPr id="461" name="Google Shape;461;p17"/>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62" name="Google Shape;462;p1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63" name="Google Shape;463;p17"/>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64" name="Google Shape;464;p17"/>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65" name="Google Shape;465;p17"/>
          <p:cNvSpPr txBox="1">
            <a:spLocks noGrp="1"/>
          </p:cNvSpPr>
          <p:nvPr>
            <p:ph type="body" idx="1"/>
          </p:nvPr>
        </p:nvSpPr>
        <p:spPr>
          <a:xfrm>
            <a:off x="415625"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66" name="Google Shape;466;p17"/>
          <p:cNvSpPr txBox="1">
            <a:spLocks noGrp="1"/>
          </p:cNvSpPr>
          <p:nvPr>
            <p:ph type="body" idx="2"/>
          </p:nvPr>
        </p:nvSpPr>
        <p:spPr>
          <a:xfrm>
            <a:off x="4844750"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467" name="Google Shape;467;p1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with Headings">
  <p:cSld name="Title Only 1_3_2_1">
    <p:spTree>
      <p:nvGrpSpPr>
        <p:cNvPr id="1" name="Shape 468"/>
        <p:cNvGrpSpPr/>
        <p:nvPr/>
      </p:nvGrpSpPr>
      <p:grpSpPr>
        <a:xfrm>
          <a:off x="0" y="0"/>
          <a:ext cx="0" cy="0"/>
          <a:chOff x="0" y="0"/>
          <a:chExt cx="0" cy="0"/>
        </a:xfrm>
      </p:grpSpPr>
      <p:sp>
        <p:nvSpPr>
          <p:cNvPr id="469" name="Google Shape;469;p1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70" name="Google Shape;470;p1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71" name="Google Shape;471;p1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72" name="Google Shape;472;p1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73" name="Google Shape;473;p18"/>
          <p:cNvSpPr txBox="1">
            <a:spLocks noGrp="1"/>
          </p:cNvSpPr>
          <p:nvPr>
            <p:ph type="body" idx="1"/>
          </p:nvPr>
        </p:nvSpPr>
        <p:spPr>
          <a:xfrm>
            <a:off x="4156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74" name="Google Shape;474;p18"/>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475" name="Google Shape;475;p18"/>
          <p:cNvSpPr txBox="1">
            <a:spLocks noGrp="1"/>
          </p:cNvSpPr>
          <p:nvPr>
            <p:ph type="body" idx="3"/>
          </p:nvPr>
        </p:nvSpPr>
        <p:spPr>
          <a:xfrm>
            <a:off x="48511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76" name="Google Shape;476;p18"/>
          <p:cNvSpPr txBox="1">
            <a:spLocks noGrp="1"/>
          </p:cNvSpPr>
          <p:nvPr>
            <p:ph type="subTitle" idx="4"/>
          </p:nvPr>
        </p:nvSpPr>
        <p:spPr>
          <a:xfrm>
            <a:off x="48511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477" name="Google Shape;477;p1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ree Columns">
  <p:cSld name="Title Only 1_3_1_1">
    <p:spTree>
      <p:nvGrpSpPr>
        <p:cNvPr id="1" name="Shape 478"/>
        <p:cNvGrpSpPr/>
        <p:nvPr/>
      </p:nvGrpSpPr>
      <p:grpSpPr>
        <a:xfrm>
          <a:off x="0" y="0"/>
          <a:ext cx="0" cy="0"/>
          <a:chOff x="0" y="0"/>
          <a:chExt cx="0" cy="0"/>
        </a:xfrm>
      </p:grpSpPr>
      <p:sp>
        <p:nvSpPr>
          <p:cNvPr id="479" name="Google Shape;479;p1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80" name="Google Shape;480;p1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81" name="Google Shape;481;p1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82" name="Google Shape;482;p1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83" name="Google Shape;483;p19"/>
          <p:cNvSpPr txBox="1">
            <a:spLocks noGrp="1"/>
          </p:cNvSpPr>
          <p:nvPr>
            <p:ph type="body" idx="1"/>
          </p:nvPr>
        </p:nvSpPr>
        <p:spPr>
          <a:xfrm>
            <a:off x="415625"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84" name="Google Shape;484;p19"/>
          <p:cNvSpPr txBox="1">
            <a:spLocks noGrp="1"/>
          </p:cNvSpPr>
          <p:nvPr>
            <p:ph type="body" idx="2"/>
          </p:nvPr>
        </p:nvSpPr>
        <p:spPr>
          <a:xfrm>
            <a:off x="6076250"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85" name="Google Shape;485;p19"/>
          <p:cNvSpPr txBox="1">
            <a:spLocks noGrp="1"/>
          </p:cNvSpPr>
          <p:nvPr>
            <p:ph type="body" idx="3"/>
          </p:nvPr>
        </p:nvSpPr>
        <p:spPr>
          <a:xfrm>
            <a:off x="3247819"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486" name="Google Shape;486;p1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hree Columns with Headings">
  <p:cSld name="Title Only 1_3_2_1_1_1">
    <p:spTree>
      <p:nvGrpSpPr>
        <p:cNvPr id="1" name="Shape 487"/>
        <p:cNvGrpSpPr/>
        <p:nvPr/>
      </p:nvGrpSpPr>
      <p:grpSpPr>
        <a:xfrm>
          <a:off x="0" y="0"/>
          <a:ext cx="0" cy="0"/>
          <a:chOff x="0" y="0"/>
          <a:chExt cx="0" cy="0"/>
        </a:xfrm>
      </p:grpSpPr>
      <p:sp>
        <p:nvSpPr>
          <p:cNvPr id="488" name="Google Shape;488;p20"/>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489" name="Google Shape;489;p2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490" name="Google Shape;490;p2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91" name="Google Shape;491;p2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92" name="Google Shape;492;p20"/>
          <p:cNvSpPr txBox="1">
            <a:spLocks noGrp="1"/>
          </p:cNvSpPr>
          <p:nvPr>
            <p:ph type="body" idx="1"/>
          </p:nvPr>
        </p:nvSpPr>
        <p:spPr>
          <a:xfrm>
            <a:off x="415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93" name="Google Shape;493;p20"/>
          <p:cNvSpPr txBox="1">
            <a:spLocks noGrp="1"/>
          </p:cNvSpPr>
          <p:nvPr>
            <p:ph type="subTitle" idx="2"/>
          </p:nvPr>
        </p:nvSpPr>
        <p:spPr>
          <a:xfrm>
            <a:off x="415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494" name="Google Shape;494;p20"/>
          <p:cNvSpPr txBox="1">
            <a:spLocks noGrp="1"/>
          </p:cNvSpPr>
          <p:nvPr>
            <p:ph type="body" idx="3"/>
          </p:nvPr>
        </p:nvSpPr>
        <p:spPr>
          <a:xfrm>
            <a:off x="32461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95" name="Google Shape;495;p20"/>
          <p:cNvSpPr txBox="1">
            <a:spLocks noGrp="1"/>
          </p:cNvSpPr>
          <p:nvPr>
            <p:ph type="subTitle" idx="4"/>
          </p:nvPr>
        </p:nvSpPr>
        <p:spPr>
          <a:xfrm>
            <a:off x="32461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496" name="Google Shape;496;p20"/>
          <p:cNvSpPr txBox="1">
            <a:spLocks noGrp="1"/>
          </p:cNvSpPr>
          <p:nvPr>
            <p:ph type="body" idx="5"/>
          </p:nvPr>
        </p:nvSpPr>
        <p:spPr>
          <a:xfrm>
            <a:off x="6076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497" name="Google Shape;497;p20"/>
          <p:cNvSpPr txBox="1">
            <a:spLocks noGrp="1"/>
          </p:cNvSpPr>
          <p:nvPr>
            <p:ph type="subTitle" idx="6"/>
          </p:nvPr>
        </p:nvSpPr>
        <p:spPr>
          <a:xfrm>
            <a:off x="6076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498" name="Google Shape;498;p2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Cover - Client Logo">
  <p:cSld name="Title 1_5">
    <p:spTree>
      <p:nvGrpSpPr>
        <p:cNvPr id="1" name="Shape 23"/>
        <p:cNvGrpSpPr/>
        <p:nvPr/>
      </p:nvGrpSpPr>
      <p:grpSpPr>
        <a:xfrm>
          <a:off x="0" y="0"/>
          <a:ext cx="0" cy="0"/>
          <a:chOff x="0" y="0"/>
          <a:chExt cx="0" cy="0"/>
        </a:xfrm>
      </p:grpSpPr>
      <p:sp>
        <p:nvSpPr>
          <p:cNvPr id="24" name="Google Shape;24;p3"/>
          <p:cNvSpPr>
            <a:spLocks noGrp="1"/>
          </p:cNvSpPr>
          <p:nvPr>
            <p:ph type="pic" idx="2"/>
          </p:nvPr>
        </p:nvSpPr>
        <p:spPr>
          <a:xfrm>
            <a:off x="6419663" y="473336"/>
            <a:ext cx="1144500" cy="372600"/>
          </a:xfrm>
          <a:prstGeom prst="rect">
            <a:avLst/>
          </a:prstGeom>
          <a:noFill/>
          <a:ln>
            <a:noFill/>
          </a:ln>
        </p:spPr>
      </p:sp>
      <p:sp>
        <p:nvSpPr>
          <p:cNvPr id="25" name="Google Shape;25;p3"/>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6" name="Google Shape;26;p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27;p3"/>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28" name="Google Shape;28;p3"/>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29" name="Google Shape;29;p3"/>
          <p:cNvSpPr txBox="1">
            <a:spLocks noGrp="1"/>
          </p:cNvSpPr>
          <p:nvPr>
            <p:ph type="subTitle" idx="3"/>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30" name="Google Shape;30;p3"/>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31" name="Google Shape;31;p3"/>
          <p:cNvCxnSpPr/>
          <p:nvPr/>
        </p:nvCxnSpPr>
        <p:spPr>
          <a:xfrm>
            <a:off x="7722999" y="490454"/>
            <a:ext cx="0" cy="328200"/>
          </a:xfrm>
          <a:prstGeom prst="straightConnector1">
            <a:avLst/>
          </a:prstGeom>
          <a:noFill/>
          <a:ln w="9525" cap="flat" cmpd="sng">
            <a:solidFill>
              <a:srgbClr val="DEDEDE"/>
            </a:solidFill>
            <a:prstDash val="solid"/>
            <a:round/>
            <a:headEnd type="none" w="med" len="med"/>
            <a:tailEnd type="none" w="med" len="med"/>
          </a:ln>
        </p:spPr>
      </p:cxnSp>
      <p:sp>
        <p:nvSpPr>
          <p:cNvPr id="32" name="Google Shape;32;p3"/>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33" name="Google Shape;33;p3"/>
          <p:cNvSpPr txBox="1">
            <a:spLocks noGrp="1"/>
          </p:cNvSpPr>
          <p:nvPr>
            <p:ph type="subTitle" idx="4"/>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34" name="Google Shape;34;p3"/>
          <p:cNvSpPr txBox="1">
            <a:spLocks noGrp="1"/>
          </p:cNvSpPr>
          <p:nvPr>
            <p:ph type="subTitle" idx="5"/>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35" name="Google Shape;35;p3"/>
          <p:cNvSpPr txBox="1">
            <a:spLocks noGrp="1"/>
          </p:cNvSpPr>
          <p:nvPr>
            <p:ph type="subTitle" idx="6"/>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36" name="Google Shape;36;p3"/>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37" name="Google Shape;37;p3"/>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38" name="Google Shape;38;p3"/>
          <p:cNvPicPr preferRelativeResize="0"/>
          <p:nvPr/>
        </p:nvPicPr>
        <p:blipFill>
          <a:blip r:embed="rId2">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opics/Agenda - Style 2">
  <p:cSld name="Title Only 1_1">
    <p:spTree>
      <p:nvGrpSpPr>
        <p:cNvPr id="1" name="Shape 499"/>
        <p:cNvGrpSpPr/>
        <p:nvPr/>
      </p:nvGrpSpPr>
      <p:grpSpPr>
        <a:xfrm>
          <a:off x="0" y="0"/>
          <a:ext cx="0" cy="0"/>
          <a:chOff x="0" y="0"/>
          <a:chExt cx="0" cy="0"/>
        </a:xfrm>
      </p:grpSpPr>
      <p:sp>
        <p:nvSpPr>
          <p:cNvPr id="500" name="Google Shape;500;p2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01" name="Google Shape;501;p2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02" name="Google Shape;502;p2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03" name="Google Shape;503;p21"/>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504" name="Google Shape;504;p21"/>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5" name="Google Shape;505;p21"/>
          <p:cNvSpPr txBox="1">
            <a:spLocks noGrp="1"/>
          </p:cNvSpPr>
          <p:nvPr>
            <p:ph type="subTitle" idx="1"/>
          </p:nvPr>
        </p:nvSpPr>
        <p:spPr>
          <a:xfrm>
            <a:off x="877423" y="1033704"/>
            <a:ext cx="7707300" cy="38400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1800"/>
              </a:spcBef>
              <a:spcAft>
                <a:spcPts val="0"/>
              </a:spcAft>
              <a:buSzPts val="1000"/>
              <a:buNone/>
              <a:defRPr sz="1000"/>
            </a:lvl2pPr>
            <a:lvl3pPr lvl="2" rtl="0">
              <a:spcBef>
                <a:spcPts val="1800"/>
              </a:spcBef>
              <a:spcAft>
                <a:spcPts val="0"/>
              </a:spcAft>
              <a:buSzPts val="1000"/>
              <a:buNone/>
              <a:defRPr sz="1000"/>
            </a:lvl3pPr>
            <a:lvl4pPr lvl="3" rtl="0">
              <a:spcBef>
                <a:spcPts val="1800"/>
              </a:spcBef>
              <a:spcAft>
                <a:spcPts val="0"/>
              </a:spcAft>
              <a:buSzPts val="1000"/>
              <a:buNone/>
              <a:defRPr sz="1000"/>
            </a:lvl4pPr>
            <a:lvl5pPr lvl="4" rtl="0">
              <a:spcBef>
                <a:spcPts val="1800"/>
              </a:spcBef>
              <a:spcAft>
                <a:spcPts val="0"/>
              </a:spcAft>
              <a:buSzPts val="1000"/>
              <a:buNone/>
              <a:defRPr sz="1000"/>
            </a:lvl5pPr>
            <a:lvl6pPr lvl="5" rtl="0">
              <a:spcBef>
                <a:spcPts val="1800"/>
              </a:spcBef>
              <a:spcAft>
                <a:spcPts val="0"/>
              </a:spcAft>
              <a:buSzPts val="1000"/>
              <a:buNone/>
              <a:defRPr sz="1000"/>
            </a:lvl6pPr>
            <a:lvl7pPr lvl="6" rtl="0">
              <a:spcBef>
                <a:spcPts val="1800"/>
              </a:spcBef>
              <a:spcAft>
                <a:spcPts val="0"/>
              </a:spcAft>
              <a:buSzPts val="1000"/>
              <a:buNone/>
              <a:defRPr sz="1000"/>
            </a:lvl7pPr>
            <a:lvl8pPr lvl="7" rtl="0">
              <a:spcBef>
                <a:spcPts val="1800"/>
              </a:spcBef>
              <a:spcAft>
                <a:spcPts val="0"/>
              </a:spcAft>
              <a:buSzPts val="1000"/>
              <a:buNone/>
              <a:defRPr sz="1000"/>
            </a:lvl8pPr>
            <a:lvl9pPr lvl="8" rtl="0">
              <a:spcBef>
                <a:spcPts val="1800"/>
              </a:spcBef>
              <a:spcAft>
                <a:spcPts val="1800"/>
              </a:spcAft>
              <a:buSzPts val="1000"/>
              <a:buNone/>
              <a:defRPr sz="1000"/>
            </a:lvl9pPr>
          </a:lstStyle>
          <a:p>
            <a:endParaRPr/>
          </a:p>
        </p:txBody>
      </p:sp>
      <p:sp>
        <p:nvSpPr>
          <p:cNvPr id="506" name="Google Shape;506;p21"/>
          <p:cNvSpPr txBox="1">
            <a:spLocks noGrp="1"/>
          </p:cNvSpPr>
          <p:nvPr>
            <p:ph type="subTitle" idx="2"/>
          </p:nvPr>
        </p:nvSpPr>
        <p:spPr>
          <a:xfrm>
            <a:off x="411475" y="1033700"/>
            <a:ext cx="226200" cy="3840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1800"/>
              </a:spcBef>
              <a:spcAft>
                <a:spcPts val="0"/>
              </a:spcAft>
              <a:buClr>
                <a:schemeClr val="accent1"/>
              </a:buClr>
              <a:buSzPts val="1000"/>
              <a:buNone/>
              <a:defRPr sz="1000" b="1">
                <a:solidFill>
                  <a:schemeClr val="accent1"/>
                </a:solidFill>
              </a:defRPr>
            </a:lvl2pPr>
            <a:lvl3pPr lvl="2" algn="ctr" rtl="0">
              <a:spcBef>
                <a:spcPts val="1800"/>
              </a:spcBef>
              <a:spcAft>
                <a:spcPts val="0"/>
              </a:spcAft>
              <a:buClr>
                <a:schemeClr val="accent1"/>
              </a:buClr>
              <a:buSzPts val="1000"/>
              <a:buNone/>
              <a:defRPr sz="1000" b="1">
                <a:solidFill>
                  <a:schemeClr val="accent1"/>
                </a:solidFill>
              </a:defRPr>
            </a:lvl3pPr>
            <a:lvl4pPr lvl="3" algn="ctr" rtl="0">
              <a:spcBef>
                <a:spcPts val="1800"/>
              </a:spcBef>
              <a:spcAft>
                <a:spcPts val="0"/>
              </a:spcAft>
              <a:buClr>
                <a:schemeClr val="accent1"/>
              </a:buClr>
              <a:buSzPts val="1000"/>
              <a:buNone/>
              <a:defRPr sz="1000" b="1">
                <a:solidFill>
                  <a:schemeClr val="accent1"/>
                </a:solidFill>
              </a:defRPr>
            </a:lvl4pPr>
            <a:lvl5pPr lvl="4" algn="ctr" rtl="0">
              <a:spcBef>
                <a:spcPts val="1800"/>
              </a:spcBef>
              <a:spcAft>
                <a:spcPts val="0"/>
              </a:spcAft>
              <a:buClr>
                <a:schemeClr val="accent1"/>
              </a:buClr>
              <a:buSzPts val="1000"/>
              <a:buNone/>
              <a:defRPr sz="1000" b="1">
                <a:solidFill>
                  <a:schemeClr val="accent1"/>
                </a:solidFill>
              </a:defRPr>
            </a:lvl5pPr>
            <a:lvl6pPr lvl="5" algn="ctr" rtl="0">
              <a:spcBef>
                <a:spcPts val="1800"/>
              </a:spcBef>
              <a:spcAft>
                <a:spcPts val="0"/>
              </a:spcAft>
              <a:buClr>
                <a:schemeClr val="accent1"/>
              </a:buClr>
              <a:buSzPts val="1000"/>
              <a:buNone/>
              <a:defRPr sz="1000" b="1">
                <a:solidFill>
                  <a:schemeClr val="accent1"/>
                </a:solidFill>
              </a:defRPr>
            </a:lvl6pPr>
            <a:lvl7pPr lvl="6" algn="ctr" rtl="0">
              <a:spcBef>
                <a:spcPts val="1800"/>
              </a:spcBef>
              <a:spcAft>
                <a:spcPts val="0"/>
              </a:spcAft>
              <a:buClr>
                <a:schemeClr val="accent1"/>
              </a:buClr>
              <a:buSzPts val="1000"/>
              <a:buNone/>
              <a:defRPr sz="1000" b="1">
                <a:solidFill>
                  <a:schemeClr val="accent1"/>
                </a:solidFill>
              </a:defRPr>
            </a:lvl7pPr>
            <a:lvl8pPr lvl="7" algn="ctr" rtl="0">
              <a:spcBef>
                <a:spcPts val="1800"/>
              </a:spcBef>
              <a:spcAft>
                <a:spcPts val="0"/>
              </a:spcAft>
              <a:buClr>
                <a:schemeClr val="accent1"/>
              </a:buClr>
              <a:buSzPts val="1000"/>
              <a:buNone/>
              <a:defRPr sz="1000" b="1">
                <a:solidFill>
                  <a:schemeClr val="accent1"/>
                </a:solidFill>
              </a:defRPr>
            </a:lvl8pPr>
            <a:lvl9pPr lvl="8" algn="ctr" rtl="0">
              <a:spcBef>
                <a:spcPts val="1800"/>
              </a:spcBef>
              <a:spcAft>
                <a:spcPts val="1800"/>
              </a:spcAft>
              <a:buClr>
                <a:schemeClr val="accent1"/>
              </a:buClr>
              <a:buSzPts val="1000"/>
              <a:buNone/>
              <a:defRPr sz="1000" b="1">
                <a:solidFill>
                  <a:schemeClr val="accent1"/>
                </a:solidFill>
              </a:defRPr>
            </a:lvl9pPr>
          </a:lstStyle>
          <a:p>
            <a:endParaRPr/>
          </a:p>
        </p:txBody>
      </p:sp>
      <p:sp>
        <p:nvSpPr>
          <p:cNvPr id="507" name="Google Shape;507;p21"/>
          <p:cNvSpPr txBox="1">
            <a:spLocks noGrp="1"/>
          </p:cNvSpPr>
          <p:nvPr>
            <p:ph type="subTitle" idx="3"/>
          </p:nvPr>
        </p:nvSpPr>
        <p:spPr>
          <a:xfrm>
            <a:off x="636566" y="1033704"/>
            <a:ext cx="101700" cy="3840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1800"/>
              </a:spcBef>
              <a:spcAft>
                <a:spcPts val="0"/>
              </a:spcAft>
              <a:buClr>
                <a:schemeClr val="accent3"/>
              </a:buClr>
              <a:buSzPts val="1000"/>
              <a:buNone/>
              <a:defRPr sz="1000" b="1">
                <a:solidFill>
                  <a:schemeClr val="accent3"/>
                </a:solidFill>
              </a:defRPr>
            </a:lvl2pPr>
            <a:lvl3pPr lvl="2" algn="ctr" rtl="0">
              <a:spcBef>
                <a:spcPts val="1800"/>
              </a:spcBef>
              <a:spcAft>
                <a:spcPts val="0"/>
              </a:spcAft>
              <a:buClr>
                <a:schemeClr val="accent3"/>
              </a:buClr>
              <a:buSzPts val="1000"/>
              <a:buNone/>
              <a:defRPr sz="1000" b="1">
                <a:solidFill>
                  <a:schemeClr val="accent3"/>
                </a:solidFill>
              </a:defRPr>
            </a:lvl3pPr>
            <a:lvl4pPr lvl="3" algn="ctr" rtl="0">
              <a:spcBef>
                <a:spcPts val="1800"/>
              </a:spcBef>
              <a:spcAft>
                <a:spcPts val="0"/>
              </a:spcAft>
              <a:buClr>
                <a:schemeClr val="accent3"/>
              </a:buClr>
              <a:buSzPts val="1000"/>
              <a:buNone/>
              <a:defRPr sz="1000" b="1">
                <a:solidFill>
                  <a:schemeClr val="accent3"/>
                </a:solidFill>
              </a:defRPr>
            </a:lvl4pPr>
            <a:lvl5pPr lvl="4" algn="ctr" rtl="0">
              <a:spcBef>
                <a:spcPts val="1800"/>
              </a:spcBef>
              <a:spcAft>
                <a:spcPts val="0"/>
              </a:spcAft>
              <a:buClr>
                <a:schemeClr val="accent3"/>
              </a:buClr>
              <a:buSzPts val="1000"/>
              <a:buNone/>
              <a:defRPr sz="1000" b="1">
                <a:solidFill>
                  <a:schemeClr val="accent3"/>
                </a:solidFill>
              </a:defRPr>
            </a:lvl5pPr>
            <a:lvl6pPr lvl="5" algn="ctr" rtl="0">
              <a:spcBef>
                <a:spcPts val="1800"/>
              </a:spcBef>
              <a:spcAft>
                <a:spcPts val="0"/>
              </a:spcAft>
              <a:buClr>
                <a:schemeClr val="accent3"/>
              </a:buClr>
              <a:buSzPts val="1000"/>
              <a:buNone/>
              <a:defRPr sz="1000" b="1">
                <a:solidFill>
                  <a:schemeClr val="accent3"/>
                </a:solidFill>
              </a:defRPr>
            </a:lvl6pPr>
            <a:lvl7pPr lvl="6" algn="ctr" rtl="0">
              <a:spcBef>
                <a:spcPts val="1800"/>
              </a:spcBef>
              <a:spcAft>
                <a:spcPts val="0"/>
              </a:spcAft>
              <a:buClr>
                <a:schemeClr val="accent3"/>
              </a:buClr>
              <a:buSzPts val="1000"/>
              <a:buNone/>
              <a:defRPr sz="1000" b="1">
                <a:solidFill>
                  <a:schemeClr val="accent3"/>
                </a:solidFill>
              </a:defRPr>
            </a:lvl7pPr>
            <a:lvl8pPr lvl="7" algn="ctr" rtl="0">
              <a:spcBef>
                <a:spcPts val="1800"/>
              </a:spcBef>
              <a:spcAft>
                <a:spcPts val="0"/>
              </a:spcAft>
              <a:buClr>
                <a:schemeClr val="accent3"/>
              </a:buClr>
              <a:buSzPts val="1000"/>
              <a:buNone/>
              <a:defRPr sz="1000" b="1">
                <a:solidFill>
                  <a:schemeClr val="accent3"/>
                </a:solidFill>
              </a:defRPr>
            </a:lvl8pPr>
            <a:lvl9pPr lvl="8" algn="ctr" rtl="0">
              <a:spcBef>
                <a:spcPts val="1800"/>
              </a:spcBef>
              <a:spcAft>
                <a:spcPts val="1800"/>
              </a:spcAft>
              <a:buClr>
                <a:schemeClr val="accent3"/>
              </a:buClr>
              <a:buSzPts val="1000"/>
              <a:buNone/>
              <a:defRPr sz="1000" b="1">
                <a:solidFill>
                  <a:schemeClr val="accent3"/>
                </a:solidFill>
              </a:defRPr>
            </a:lvl9pPr>
          </a:lstStyle>
          <a:p>
            <a:endParaRPr/>
          </a:p>
        </p:txBody>
      </p:sp>
      <p:pic>
        <p:nvPicPr>
          <p:cNvPr id="508" name="Google Shape;508;p2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opics/Agenda - Style 1">
  <p:cSld name="Title Only 1_1_2">
    <p:spTree>
      <p:nvGrpSpPr>
        <p:cNvPr id="1" name="Shape 509"/>
        <p:cNvGrpSpPr/>
        <p:nvPr/>
      </p:nvGrpSpPr>
      <p:grpSpPr>
        <a:xfrm>
          <a:off x="0" y="0"/>
          <a:ext cx="0" cy="0"/>
          <a:chOff x="0" y="0"/>
          <a:chExt cx="0" cy="0"/>
        </a:xfrm>
      </p:grpSpPr>
      <p:sp>
        <p:nvSpPr>
          <p:cNvPr id="510" name="Google Shape;510;p2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11" name="Google Shape;511;p2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12" name="Google Shape;512;p2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13" name="Google Shape;513;p22"/>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514" name="Google Shape;514;p22"/>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5" name="Google Shape;515;p22"/>
          <p:cNvSpPr txBox="1">
            <a:spLocks noGrp="1"/>
          </p:cNvSpPr>
          <p:nvPr>
            <p:ph type="subTitle" idx="1"/>
          </p:nvPr>
        </p:nvSpPr>
        <p:spPr>
          <a:xfrm>
            <a:off x="884026"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16" name="Google Shape;516;p22"/>
          <p:cNvSpPr txBox="1">
            <a:spLocks noGrp="1"/>
          </p:cNvSpPr>
          <p:nvPr>
            <p:ph type="subTitle" idx="2"/>
          </p:nvPr>
        </p:nvSpPr>
        <p:spPr>
          <a:xfrm>
            <a:off x="415625" y="12650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17" name="Google Shape;517;p22"/>
          <p:cNvSpPr txBox="1">
            <a:spLocks noGrp="1"/>
          </p:cNvSpPr>
          <p:nvPr>
            <p:ph type="subTitle" idx="3"/>
          </p:nvPr>
        </p:nvSpPr>
        <p:spPr>
          <a:xfrm>
            <a:off x="643165"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18" name="Google Shape;518;p22"/>
          <p:cNvSpPr txBox="1">
            <a:spLocks noGrp="1"/>
          </p:cNvSpPr>
          <p:nvPr>
            <p:ph type="subTitle" idx="4"/>
          </p:nvPr>
        </p:nvSpPr>
        <p:spPr>
          <a:xfrm>
            <a:off x="884026"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19" name="Google Shape;519;p22"/>
          <p:cNvSpPr txBox="1">
            <a:spLocks noGrp="1"/>
          </p:cNvSpPr>
          <p:nvPr>
            <p:ph type="subTitle" idx="5"/>
          </p:nvPr>
        </p:nvSpPr>
        <p:spPr>
          <a:xfrm>
            <a:off x="415625" y="196880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20" name="Google Shape;520;p22"/>
          <p:cNvSpPr txBox="1">
            <a:spLocks noGrp="1"/>
          </p:cNvSpPr>
          <p:nvPr>
            <p:ph type="subTitle" idx="6"/>
          </p:nvPr>
        </p:nvSpPr>
        <p:spPr>
          <a:xfrm>
            <a:off x="643165"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21" name="Google Shape;521;p22"/>
          <p:cNvSpPr txBox="1">
            <a:spLocks noGrp="1"/>
          </p:cNvSpPr>
          <p:nvPr>
            <p:ph type="subTitle" idx="7"/>
          </p:nvPr>
        </p:nvSpPr>
        <p:spPr>
          <a:xfrm>
            <a:off x="884026"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22" name="Google Shape;522;p22"/>
          <p:cNvSpPr txBox="1">
            <a:spLocks noGrp="1"/>
          </p:cNvSpPr>
          <p:nvPr>
            <p:ph type="subTitle" idx="8"/>
          </p:nvPr>
        </p:nvSpPr>
        <p:spPr>
          <a:xfrm>
            <a:off x="415625" y="267252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23" name="Google Shape;523;p22"/>
          <p:cNvSpPr txBox="1">
            <a:spLocks noGrp="1"/>
          </p:cNvSpPr>
          <p:nvPr>
            <p:ph type="subTitle" idx="9"/>
          </p:nvPr>
        </p:nvSpPr>
        <p:spPr>
          <a:xfrm>
            <a:off x="643165"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24" name="Google Shape;524;p22"/>
          <p:cNvSpPr txBox="1">
            <a:spLocks noGrp="1"/>
          </p:cNvSpPr>
          <p:nvPr>
            <p:ph type="subTitle" idx="13"/>
          </p:nvPr>
        </p:nvSpPr>
        <p:spPr>
          <a:xfrm>
            <a:off x="884026"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25" name="Google Shape;525;p22"/>
          <p:cNvSpPr txBox="1">
            <a:spLocks noGrp="1"/>
          </p:cNvSpPr>
          <p:nvPr>
            <p:ph type="subTitle" idx="14"/>
          </p:nvPr>
        </p:nvSpPr>
        <p:spPr>
          <a:xfrm>
            <a:off x="415625" y="337625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26" name="Google Shape;526;p22"/>
          <p:cNvSpPr txBox="1">
            <a:spLocks noGrp="1"/>
          </p:cNvSpPr>
          <p:nvPr>
            <p:ph type="subTitle" idx="15"/>
          </p:nvPr>
        </p:nvSpPr>
        <p:spPr>
          <a:xfrm>
            <a:off x="643165"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27" name="Google Shape;527;p22"/>
          <p:cNvSpPr txBox="1">
            <a:spLocks noGrp="1"/>
          </p:cNvSpPr>
          <p:nvPr>
            <p:ph type="subTitle" idx="16"/>
          </p:nvPr>
        </p:nvSpPr>
        <p:spPr>
          <a:xfrm>
            <a:off x="884026"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28" name="Google Shape;528;p22"/>
          <p:cNvSpPr txBox="1">
            <a:spLocks noGrp="1"/>
          </p:cNvSpPr>
          <p:nvPr>
            <p:ph type="subTitle" idx="17"/>
          </p:nvPr>
        </p:nvSpPr>
        <p:spPr>
          <a:xfrm>
            <a:off x="415625" y="40799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29" name="Google Shape;529;p22"/>
          <p:cNvSpPr txBox="1">
            <a:spLocks noGrp="1"/>
          </p:cNvSpPr>
          <p:nvPr>
            <p:ph type="subTitle" idx="18"/>
          </p:nvPr>
        </p:nvSpPr>
        <p:spPr>
          <a:xfrm>
            <a:off x="643165"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30" name="Google Shape;530;p22"/>
          <p:cNvSpPr txBox="1">
            <a:spLocks noGrp="1"/>
          </p:cNvSpPr>
          <p:nvPr>
            <p:ph type="subTitle" idx="19"/>
          </p:nvPr>
        </p:nvSpPr>
        <p:spPr>
          <a:xfrm>
            <a:off x="5444401"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31" name="Google Shape;531;p22"/>
          <p:cNvSpPr txBox="1">
            <a:spLocks noGrp="1"/>
          </p:cNvSpPr>
          <p:nvPr>
            <p:ph type="subTitle" idx="20"/>
          </p:nvPr>
        </p:nvSpPr>
        <p:spPr>
          <a:xfrm>
            <a:off x="4976000" y="12650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32" name="Google Shape;532;p22"/>
          <p:cNvSpPr txBox="1">
            <a:spLocks noGrp="1"/>
          </p:cNvSpPr>
          <p:nvPr>
            <p:ph type="subTitle" idx="21"/>
          </p:nvPr>
        </p:nvSpPr>
        <p:spPr>
          <a:xfrm>
            <a:off x="5203540"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33" name="Google Shape;533;p22"/>
          <p:cNvSpPr txBox="1">
            <a:spLocks noGrp="1"/>
          </p:cNvSpPr>
          <p:nvPr>
            <p:ph type="subTitle" idx="22"/>
          </p:nvPr>
        </p:nvSpPr>
        <p:spPr>
          <a:xfrm>
            <a:off x="5444401"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34" name="Google Shape;534;p22"/>
          <p:cNvSpPr txBox="1">
            <a:spLocks noGrp="1"/>
          </p:cNvSpPr>
          <p:nvPr>
            <p:ph type="subTitle" idx="23"/>
          </p:nvPr>
        </p:nvSpPr>
        <p:spPr>
          <a:xfrm>
            <a:off x="4976000" y="196880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35" name="Google Shape;535;p22"/>
          <p:cNvSpPr txBox="1">
            <a:spLocks noGrp="1"/>
          </p:cNvSpPr>
          <p:nvPr>
            <p:ph type="subTitle" idx="24"/>
          </p:nvPr>
        </p:nvSpPr>
        <p:spPr>
          <a:xfrm>
            <a:off x="5203540"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36" name="Google Shape;536;p22"/>
          <p:cNvSpPr txBox="1">
            <a:spLocks noGrp="1"/>
          </p:cNvSpPr>
          <p:nvPr>
            <p:ph type="subTitle" idx="25"/>
          </p:nvPr>
        </p:nvSpPr>
        <p:spPr>
          <a:xfrm>
            <a:off x="5444401"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37" name="Google Shape;537;p22"/>
          <p:cNvSpPr txBox="1">
            <a:spLocks noGrp="1"/>
          </p:cNvSpPr>
          <p:nvPr>
            <p:ph type="subTitle" idx="26"/>
          </p:nvPr>
        </p:nvSpPr>
        <p:spPr>
          <a:xfrm>
            <a:off x="4976000" y="267252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38" name="Google Shape;538;p22"/>
          <p:cNvSpPr txBox="1">
            <a:spLocks noGrp="1"/>
          </p:cNvSpPr>
          <p:nvPr>
            <p:ph type="subTitle" idx="27"/>
          </p:nvPr>
        </p:nvSpPr>
        <p:spPr>
          <a:xfrm>
            <a:off x="5203540"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39" name="Google Shape;539;p22"/>
          <p:cNvSpPr txBox="1">
            <a:spLocks noGrp="1"/>
          </p:cNvSpPr>
          <p:nvPr>
            <p:ph type="subTitle" idx="28"/>
          </p:nvPr>
        </p:nvSpPr>
        <p:spPr>
          <a:xfrm>
            <a:off x="5444401"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40" name="Google Shape;540;p22"/>
          <p:cNvSpPr txBox="1">
            <a:spLocks noGrp="1"/>
          </p:cNvSpPr>
          <p:nvPr>
            <p:ph type="subTitle" idx="29"/>
          </p:nvPr>
        </p:nvSpPr>
        <p:spPr>
          <a:xfrm>
            <a:off x="4976000" y="337625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41" name="Google Shape;541;p22"/>
          <p:cNvSpPr txBox="1">
            <a:spLocks noGrp="1"/>
          </p:cNvSpPr>
          <p:nvPr>
            <p:ph type="subTitle" idx="30"/>
          </p:nvPr>
        </p:nvSpPr>
        <p:spPr>
          <a:xfrm>
            <a:off x="5203540"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542" name="Google Shape;542;p22"/>
          <p:cNvSpPr txBox="1">
            <a:spLocks noGrp="1"/>
          </p:cNvSpPr>
          <p:nvPr>
            <p:ph type="subTitle" idx="31"/>
          </p:nvPr>
        </p:nvSpPr>
        <p:spPr>
          <a:xfrm>
            <a:off x="5444401"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43" name="Google Shape;543;p22"/>
          <p:cNvSpPr txBox="1">
            <a:spLocks noGrp="1"/>
          </p:cNvSpPr>
          <p:nvPr>
            <p:ph type="subTitle" idx="32"/>
          </p:nvPr>
        </p:nvSpPr>
        <p:spPr>
          <a:xfrm>
            <a:off x="4976000" y="40799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44" name="Google Shape;544;p22"/>
          <p:cNvSpPr txBox="1">
            <a:spLocks noGrp="1"/>
          </p:cNvSpPr>
          <p:nvPr>
            <p:ph type="subTitle" idx="33"/>
          </p:nvPr>
        </p:nvSpPr>
        <p:spPr>
          <a:xfrm>
            <a:off x="5203540"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pic>
        <p:nvPicPr>
          <p:cNvPr id="545" name="Google Shape;545;p2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Column (Vertical Style)">
  <p:cSld name="Title Only with subtitle _1_1_1">
    <p:spTree>
      <p:nvGrpSpPr>
        <p:cNvPr id="1" name="Shape 546"/>
        <p:cNvGrpSpPr/>
        <p:nvPr/>
      </p:nvGrpSpPr>
      <p:grpSpPr>
        <a:xfrm>
          <a:off x="0" y="0"/>
          <a:ext cx="0" cy="0"/>
          <a:chOff x="0" y="0"/>
          <a:chExt cx="0" cy="0"/>
        </a:xfrm>
      </p:grpSpPr>
      <p:sp>
        <p:nvSpPr>
          <p:cNvPr id="547" name="Google Shape;547;p23"/>
          <p:cNvSpPr/>
          <p:nvPr/>
        </p:nvSpPr>
        <p:spPr>
          <a:xfrm>
            <a:off x="0" y="0"/>
            <a:ext cx="22683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49" name="Google Shape;549;p23"/>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50" name="Google Shape;550;p2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51" name="Google Shape;551;p23"/>
          <p:cNvSpPr txBox="1">
            <a:spLocks noGrp="1"/>
          </p:cNvSpPr>
          <p:nvPr>
            <p:ph type="title"/>
          </p:nvPr>
        </p:nvSpPr>
        <p:spPr>
          <a:xfrm>
            <a:off x="415625" y="372600"/>
            <a:ext cx="16350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pic>
        <p:nvPicPr>
          <p:cNvPr id="552" name="Google Shape;552;p23"/>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70">
          <p15:clr>
            <a:srgbClr val="FA7B17"/>
          </p15:clr>
        </p15:guide>
        <p15:guide id="4" orient="horz" pos="235">
          <p15:clr>
            <a:srgbClr val="FA7B17"/>
          </p15:clr>
        </p15:guide>
        <p15:guide id="5" pos="1665">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3"/>
        <p:cNvGrpSpPr/>
        <p:nvPr/>
      </p:nvGrpSpPr>
      <p:grpSpPr>
        <a:xfrm>
          <a:off x="0" y="0"/>
          <a:ext cx="0" cy="0"/>
          <a:chOff x="0" y="0"/>
          <a:chExt cx="0" cy="0"/>
        </a:xfrm>
      </p:grpSpPr>
      <p:sp>
        <p:nvSpPr>
          <p:cNvPr id="554" name="Google Shape;554;p24"/>
          <p:cNvSpPr/>
          <p:nvPr/>
        </p:nvSpPr>
        <p:spPr>
          <a:xfrm>
            <a:off x="0" y="0"/>
            <a:ext cx="118800" cy="118800"/>
          </a:xfrm>
          <a:prstGeom prst="rect">
            <a:avLst/>
          </a:prstGeom>
          <a:solidFill>
            <a:srgbClr val="E26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a:off x="146704" y="0"/>
            <a:ext cx="118800" cy="118800"/>
          </a:xfrm>
          <a:prstGeom prst="rect">
            <a:avLst/>
          </a:prstGeom>
          <a:solidFill>
            <a:srgbClr val="B25B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293409" y="0"/>
            <a:ext cx="118800" cy="118800"/>
          </a:xfrm>
          <a:prstGeom prst="rect">
            <a:avLst/>
          </a:prstGeom>
          <a:solidFill>
            <a:srgbClr val="FF6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440113" y="0"/>
            <a:ext cx="118800" cy="118800"/>
          </a:xfrm>
          <a:prstGeom prst="rect">
            <a:avLst/>
          </a:prstGeom>
          <a:solidFill>
            <a:srgbClr val="AC77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0" y="0"/>
            <a:ext cx="1031400" cy="94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0">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am - 5 Photos Style 1">
  <p:cSld name="Title Only 1_2">
    <p:spTree>
      <p:nvGrpSpPr>
        <p:cNvPr id="1" name="Shape 559"/>
        <p:cNvGrpSpPr/>
        <p:nvPr/>
      </p:nvGrpSpPr>
      <p:grpSpPr>
        <a:xfrm>
          <a:off x="0" y="0"/>
          <a:ext cx="0" cy="0"/>
          <a:chOff x="0" y="0"/>
          <a:chExt cx="0" cy="0"/>
        </a:xfrm>
      </p:grpSpPr>
      <p:sp>
        <p:nvSpPr>
          <p:cNvPr id="560" name="Google Shape;560;p25"/>
          <p:cNvSpPr/>
          <p:nvPr/>
        </p:nvSpPr>
        <p:spPr>
          <a:xfrm>
            <a:off x="0" y="0"/>
            <a:ext cx="9144000" cy="2241900"/>
          </a:xfrm>
          <a:prstGeom prst="rect">
            <a:avLst/>
          </a:prstGeom>
          <a:solidFill>
            <a:srgbClr val="000000">
              <a:alpha val="4470"/>
            </a:srgb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25"/>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62" name="Google Shape;562;p2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63" name="Google Shape;563;p2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64" name="Google Shape;564;p2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565" name="Google Shape;565;p25"/>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566" name="Google Shape;566;p25"/>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67" name="Google Shape;567;p25"/>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68" name="Google Shape;568;p25"/>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69" name="Google Shape;569;p25"/>
          <p:cNvSpPr txBox="1">
            <a:spLocks noGrp="1"/>
          </p:cNvSpPr>
          <p:nvPr>
            <p:ph type="subTitle" idx="3"/>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70" name="Google Shape;570;p25"/>
          <p:cNvSpPr txBox="1">
            <a:spLocks noGrp="1"/>
          </p:cNvSpPr>
          <p:nvPr>
            <p:ph type="subTitle" idx="4"/>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71" name="Google Shape;571;p25"/>
          <p:cNvSpPr>
            <a:spLocks noGrp="1"/>
          </p:cNvSpPr>
          <p:nvPr>
            <p:ph type="pic" idx="5"/>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572" name="Google Shape;572;p25"/>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73" name="Google Shape;573;p25"/>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74" name="Google Shape;574;p25"/>
          <p:cNvSpPr txBox="1">
            <a:spLocks noGrp="1"/>
          </p:cNvSpPr>
          <p:nvPr>
            <p:ph type="subTitle" idx="6"/>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75" name="Google Shape;575;p25"/>
          <p:cNvSpPr txBox="1">
            <a:spLocks noGrp="1"/>
          </p:cNvSpPr>
          <p:nvPr>
            <p:ph type="subTitle" idx="7"/>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76" name="Google Shape;576;p25"/>
          <p:cNvSpPr txBox="1">
            <a:spLocks noGrp="1"/>
          </p:cNvSpPr>
          <p:nvPr>
            <p:ph type="subTitle" idx="8"/>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77" name="Google Shape;577;p25"/>
          <p:cNvSpPr>
            <a:spLocks noGrp="1"/>
          </p:cNvSpPr>
          <p:nvPr>
            <p:ph type="pic" idx="9"/>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578" name="Google Shape;578;p25"/>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79" name="Google Shape;579;p25"/>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80" name="Google Shape;580;p25"/>
          <p:cNvSpPr txBox="1">
            <a:spLocks noGrp="1"/>
          </p:cNvSpPr>
          <p:nvPr>
            <p:ph type="subTitle" idx="13"/>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81" name="Google Shape;581;p25"/>
          <p:cNvSpPr txBox="1">
            <a:spLocks noGrp="1"/>
          </p:cNvSpPr>
          <p:nvPr>
            <p:ph type="subTitle" idx="14"/>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82" name="Google Shape;582;p25"/>
          <p:cNvSpPr txBox="1">
            <a:spLocks noGrp="1"/>
          </p:cNvSpPr>
          <p:nvPr>
            <p:ph type="subTitle" idx="15"/>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83" name="Google Shape;583;p25"/>
          <p:cNvSpPr>
            <a:spLocks noGrp="1"/>
          </p:cNvSpPr>
          <p:nvPr>
            <p:ph type="pic" idx="16"/>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584" name="Google Shape;584;p25"/>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85" name="Google Shape;585;p25"/>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86" name="Google Shape;586;p25"/>
          <p:cNvSpPr txBox="1">
            <a:spLocks noGrp="1"/>
          </p:cNvSpPr>
          <p:nvPr>
            <p:ph type="subTitle" idx="17"/>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87" name="Google Shape;587;p25"/>
          <p:cNvSpPr txBox="1">
            <a:spLocks noGrp="1"/>
          </p:cNvSpPr>
          <p:nvPr>
            <p:ph type="subTitle" idx="18"/>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88" name="Google Shape;588;p25"/>
          <p:cNvSpPr txBox="1">
            <a:spLocks noGrp="1"/>
          </p:cNvSpPr>
          <p:nvPr>
            <p:ph type="subTitle" idx="19"/>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89" name="Google Shape;589;p25"/>
          <p:cNvSpPr>
            <a:spLocks noGrp="1"/>
          </p:cNvSpPr>
          <p:nvPr>
            <p:ph type="pic" idx="20"/>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590" name="Google Shape;590;p25"/>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591" name="Google Shape;591;p25"/>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592" name="Google Shape;592;p25"/>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593" name="Google Shape;593;p25"/>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594" name="Google Shape;594;p25"/>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pic>
        <p:nvPicPr>
          <p:cNvPr id="595" name="Google Shape;595;p25"/>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68">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am - 5 Photos Style 2">
  <p:cSld name="Title Only 1_2_2">
    <p:spTree>
      <p:nvGrpSpPr>
        <p:cNvPr id="1" name="Shape 596"/>
        <p:cNvGrpSpPr/>
        <p:nvPr/>
      </p:nvGrpSpPr>
      <p:grpSpPr>
        <a:xfrm>
          <a:off x="0" y="0"/>
          <a:ext cx="0" cy="0"/>
          <a:chOff x="0" y="0"/>
          <a:chExt cx="0" cy="0"/>
        </a:xfrm>
      </p:grpSpPr>
      <p:sp>
        <p:nvSpPr>
          <p:cNvPr id="597" name="Google Shape;597;p26"/>
          <p:cNvSpPr/>
          <p:nvPr/>
        </p:nvSpPr>
        <p:spPr>
          <a:xfrm>
            <a:off x="0" y="0"/>
            <a:ext cx="9144000" cy="2241900"/>
          </a:xfrm>
          <a:prstGeom prst="rect">
            <a:avLst/>
          </a:prstGeom>
          <a:gradFill>
            <a:gsLst>
              <a:gs pos="0">
                <a:srgbClr val="FF4E02">
                  <a:alpha val="4470"/>
                </a:srgbClr>
              </a:gs>
              <a:gs pos="48000">
                <a:srgbClr val="F69323">
                  <a:alpha val="4470"/>
                </a:srgbClr>
              </a:gs>
              <a:gs pos="100000">
                <a:srgbClr val="FABC75">
                  <a:alpha val="4470"/>
                </a:srgbClr>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2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599" name="Google Shape;599;p26"/>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600" name="Google Shape;600;p26"/>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601" name="Google Shape;601;p26"/>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26"/>
          <p:cNvSpPr>
            <a:spLocks noGrp="1"/>
          </p:cNvSpPr>
          <p:nvPr>
            <p:ph type="pic" idx="3"/>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603" name="Google Shape;603;p26"/>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4" name="Google Shape;604;p26"/>
          <p:cNvSpPr>
            <a:spLocks noGrp="1"/>
          </p:cNvSpPr>
          <p:nvPr>
            <p:ph type="pic" idx="4"/>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605" name="Google Shape;605;p26"/>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6" name="Google Shape;606;p26"/>
          <p:cNvSpPr>
            <a:spLocks noGrp="1"/>
          </p:cNvSpPr>
          <p:nvPr>
            <p:ph type="pic" idx="5"/>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607" name="Google Shape;607;p26"/>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08" name="Google Shape;608;p26"/>
          <p:cNvSpPr>
            <a:spLocks noGrp="1"/>
          </p:cNvSpPr>
          <p:nvPr>
            <p:ph type="pic" idx="6"/>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609" name="Google Shape;609;p26"/>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610" name="Google Shape;610;p26"/>
          <p:cNvPicPr preferRelativeResize="0"/>
          <p:nvPr/>
        </p:nvPicPr>
        <p:blipFill>
          <a:blip r:embed="rId2">
            <a:alphaModFix/>
          </a:blip>
          <a:stretch>
            <a:fillRect/>
          </a:stretch>
        </p:blipFill>
        <p:spPr>
          <a:xfrm>
            <a:off x="0" y="5108251"/>
            <a:ext cx="9144000" cy="38100"/>
          </a:xfrm>
          <a:prstGeom prst="rect">
            <a:avLst/>
          </a:prstGeom>
          <a:noFill/>
          <a:ln>
            <a:noFill/>
          </a:ln>
        </p:spPr>
      </p:pic>
      <p:cxnSp>
        <p:nvCxnSpPr>
          <p:cNvPr id="611" name="Google Shape;611;p26"/>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12" name="Google Shape;612;p26"/>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13" name="Google Shape;613;p26"/>
          <p:cNvSpPr txBox="1">
            <a:spLocks noGrp="1"/>
          </p:cNvSpPr>
          <p:nvPr>
            <p:ph type="subTitle" idx="7"/>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14" name="Google Shape;614;p26"/>
          <p:cNvSpPr txBox="1">
            <a:spLocks noGrp="1"/>
          </p:cNvSpPr>
          <p:nvPr>
            <p:ph type="subTitle" idx="8"/>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615" name="Google Shape;615;p26"/>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16" name="Google Shape;616;p26"/>
          <p:cNvSpPr txBox="1">
            <a:spLocks noGrp="1"/>
          </p:cNvSpPr>
          <p:nvPr>
            <p:ph type="subTitle" idx="9"/>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17" name="Google Shape;617;p26"/>
          <p:cNvSpPr txBox="1">
            <a:spLocks noGrp="1"/>
          </p:cNvSpPr>
          <p:nvPr>
            <p:ph type="subTitle" idx="13"/>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18" name="Google Shape;618;p26"/>
          <p:cNvSpPr txBox="1">
            <a:spLocks noGrp="1"/>
          </p:cNvSpPr>
          <p:nvPr>
            <p:ph type="subTitle" idx="14"/>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619" name="Google Shape;619;p26"/>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20" name="Google Shape;620;p26"/>
          <p:cNvSpPr txBox="1">
            <a:spLocks noGrp="1"/>
          </p:cNvSpPr>
          <p:nvPr>
            <p:ph type="subTitle" idx="15"/>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21" name="Google Shape;621;p26"/>
          <p:cNvSpPr txBox="1">
            <a:spLocks noGrp="1"/>
          </p:cNvSpPr>
          <p:nvPr>
            <p:ph type="subTitle" idx="16"/>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22" name="Google Shape;622;p26"/>
          <p:cNvSpPr txBox="1">
            <a:spLocks noGrp="1"/>
          </p:cNvSpPr>
          <p:nvPr>
            <p:ph type="subTitle" idx="17"/>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623" name="Google Shape;623;p26"/>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24" name="Google Shape;624;p26"/>
          <p:cNvSpPr txBox="1">
            <a:spLocks noGrp="1"/>
          </p:cNvSpPr>
          <p:nvPr>
            <p:ph type="subTitle" idx="18"/>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25" name="Google Shape;625;p26"/>
          <p:cNvSpPr txBox="1">
            <a:spLocks noGrp="1"/>
          </p:cNvSpPr>
          <p:nvPr>
            <p:ph type="subTitle" idx="19"/>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26" name="Google Shape;626;p26"/>
          <p:cNvSpPr txBox="1">
            <a:spLocks noGrp="1"/>
          </p:cNvSpPr>
          <p:nvPr>
            <p:ph type="subTitle" idx="20"/>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627" name="Google Shape;627;p26"/>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628" name="Google Shape;628;p26"/>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29" name="Google Shape;629;p26"/>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30" name="Google Shape;630;p26"/>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7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o/Profile - Style 1">
  <p:cSld name="Title Only 1_2_1">
    <p:spTree>
      <p:nvGrpSpPr>
        <p:cNvPr id="1" name="Shape 631"/>
        <p:cNvGrpSpPr/>
        <p:nvPr/>
      </p:nvGrpSpPr>
      <p:grpSpPr>
        <a:xfrm>
          <a:off x="0" y="0"/>
          <a:ext cx="0" cy="0"/>
          <a:chOff x="0" y="0"/>
          <a:chExt cx="0" cy="0"/>
        </a:xfrm>
      </p:grpSpPr>
      <p:sp>
        <p:nvSpPr>
          <p:cNvPr id="632" name="Google Shape;632;p27"/>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3F3F3"/>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33" name="Google Shape;633;p2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34" name="Google Shape;634;p27"/>
          <p:cNvSpPr/>
          <p:nvPr/>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635" name="Google Shape;635;p27"/>
          <p:cNvSpPr txBox="1">
            <a:spLocks noGrp="1"/>
          </p:cNvSpPr>
          <p:nvPr>
            <p:ph type="subTitle" idx="1"/>
          </p:nvPr>
        </p:nvSpPr>
        <p:spPr>
          <a:xfrm>
            <a:off x="4160525" y="722229"/>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636" name="Google Shape;636;p27"/>
          <p:cNvSpPr txBox="1">
            <a:spLocks noGrp="1"/>
          </p:cNvSpPr>
          <p:nvPr>
            <p:ph type="subTitle" idx="2"/>
          </p:nvPr>
        </p:nvSpPr>
        <p:spPr>
          <a:xfrm>
            <a:off x="4160525" y="121308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37" name="Google Shape;637;p27"/>
          <p:cNvSpPr txBox="1">
            <a:spLocks noGrp="1"/>
          </p:cNvSpPr>
          <p:nvPr>
            <p:ph type="subTitle" idx="3"/>
          </p:nvPr>
        </p:nvSpPr>
        <p:spPr>
          <a:xfrm>
            <a:off x="4160525" y="151791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638" name="Google Shape;638;p27"/>
          <p:cNvSpPr txBox="1">
            <a:spLocks noGrp="1"/>
          </p:cNvSpPr>
          <p:nvPr>
            <p:ph type="subTitle" idx="4"/>
          </p:nvPr>
        </p:nvSpPr>
        <p:spPr>
          <a:xfrm>
            <a:off x="4160525" y="298443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39" name="Google Shape;639;p27"/>
          <p:cNvSpPr txBox="1">
            <a:spLocks noGrp="1"/>
          </p:cNvSpPr>
          <p:nvPr>
            <p:ph type="subTitle" idx="5"/>
          </p:nvPr>
        </p:nvSpPr>
        <p:spPr>
          <a:xfrm>
            <a:off x="4160525" y="328926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640" name="Google Shape;640;p27"/>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200"/>
              <a:buNone/>
              <a:defRPr sz="12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41" name="Google Shape;641;p27"/>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400"/>
              <a:buNone/>
              <a:defRPr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642" name="Google Shape;642;p27"/>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643" name="Google Shape;643;p2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o/Profile - Style 2">
  <p:cSld name="Title Only 1_2_1_1">
    <p:spTree>
      <p:nvGrpSpPr>
        <p:cNvPr id="1" name="Shape 644"/>
        <p:cNvGrpSpPr/>
        <p:nvPr/>
      </p:nvGrpSpPr>
      <p:grpSpPr>
        <a:xfrm>
          <a:off x="0" y="0"/>
          <a:ext cx="0" cy="0"/>
          <a:chOff x="0" y="0"/>
          <a:chExt cx="0" cy="0"/>
        </a:xfrm>
      </p:grpSpPr>
      <p:sp>
        <p:nvSpPr>
          <p:cNvPr id="645" name="Google Shape;645;p28"/>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46" name="Google Shape;646;p2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47" name="Google Shape;647;p28"/>
          <p:cNvSpPr txBox="1">
            <a:spLocks noGrp="1"/>
          </p:cNvSpPr>
          <p:nvPr>
            <p:ph type="subTitle" idx="1"/>
          </p:nvPr>
        </p:nvSpPr>
        <p:spPr>
          <a:xfrm>
            <a:off x="4160525" y="975400"/>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648" name="Google Shape;648;p28"/>
          <p:cNvSpPr txBox="1">
            <a:spLocks noGrp="1"/>
          </p:cNvSpPr>
          <p:nvPr>
            <p:ph type="subTitle" idx="2"/>
          </p:nvPr>
        </p:nvSpPr>
        <p:spPr>
          <a:xfrm>
            <a:off x="4160525" y="146625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49" name="Google Shape;649;p28"/>
          <p:cNvSpPr txBox="1">
            <a:spLocks noGrp="1"/>
          </p:cNvSpPr>
          <p:nvPr>
            <p:ph type="subTitle" idx="3"/>
          </p:nvPr>
        </p:nvSpPr>
        <p:spPr>
          <a:xfrm>
            <a:off x="4160525" y="177108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650" name="Google Shape;650;p28"/>
          <p:cNvSpPr txBox="1">
            <a:spLocks noGrp="1"/>
          </p:cNvSpPr>
          <p:nvPr>
            <p:ph type="subTitle" idx="4"/>
          </p:nvPr>
        </p:nvSpPr>
        <p:spPr>
          <a:xfrm>
            <a:off x="4160525" y="323760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651" name="Google Shape;651;p28"/>
          <p:cNvSpPr txBox="1">
            <a:spLocks noGrp="1"/>
          </p:cNvSpPr>
          <p:nvPr>
            <p:ph type="subTitle" idx="5"/>
          </p:nvPr>
        </p:nvSpPr>
        <p:spPr>
          <a:xfrm>
            <a:off x="4160525" y="354243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652" name="Google Shape;652;p28"/>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200"/>
              <a:buNone/>
              <a:defRPr sz="1200">
                <a:solidFill>
                  <a:schemeClr val="dk1"/>
                </a:solidFill>
              </a:defRPr>
            </a:lvl1pPr>
            <a:lvl2pPr lvl="1" rtl="0">
              <a:spcBef>
                <a:spcPts val="200"/>
              </a:spcBef>
              <a:spcAft>
                <a:spcPts val="0"/>
              </a:spcAft>
              <a:buClr>
                <a:schemeClr val="dk1"/>
              </a:buClr>
              <a:buSzPts val="1000"/>
              <a:buNone/>
              <a:defRPr sz="1000">
                <a:solidFill>
                  <a:schemeClr val="dk1"/>
                </a:solidFill>
              </a:defRPr>
            </a:lvl2pPr>
            <a:lvl3pPr lvl="2" rtl="0">
              <a:spcBef>
                <a:spcPts val="200"/>
              </a:spcBef>
              <a:spcAft>
                <a:spcPts val="0"/>
              </a:spcAft>
              <a:buClr>
                <a:schemeClr val="dk1"/>
              </a:buClr>
              <a:buSzPts val="1000"/>
              <a:buNone/>
              <a:defRPr sz="1000">
                <a:solidFill>
                  <a:schemeClr val="dk1"/>
                </a:solidFill>
              </a:defRPr>
            </a:lvl3pPr>
            <a:lvl4pPr lvl="3" rtl="0">
              <a:spcBef>
                <a:spcPts val="200"/>
              </a:spcBef>
              <a:spcAft>
                <a:spcPts val="0"/>
              </a:spcAft>
              <a:buClr>
                <a:schemeClr val="dk1"/>
              </a:buClr>
              <a:buSzPts val="1000"/>
              <a:buNone/>
              <a:defRPr sz="1000">
                <a:solidFill>
                  <a:schemeClr val="dk1"/>
                </a:solidFill>
              </a:defRPr>
            </a:lvl4pPr>
            <a:lvl5pPr lvl="4" rtl="0">
              <a:spcBef>
                <a:spcPts val="200"/>
              </a:spcBef>
              <a:spcAft>
                <a:spcPts val="0"/>
              </a:spcAft>
              <a:buClr>
                <a:schemeClr val="dk1"/>
              </a:buClr>
              <a:buSzPts val="1000"/>
              <a:buNone/>
              <a:defRPr sz="1000">
                <a:solidFill>
                  <a:schemeClr val="dk1"/>
                </a:solidFill>
              </a:defRPr>
            </a:lvl5pPr>
            <a:lvl6pPr lvl="5" rtl="0">
              <a:spcBef>
                <a:spcPts val="200"/>
              </a:spcBef>
              <a:spcAft>
                <a:spcPts val="0"/>
              </a:spcAft>
              <a:buClr>
                <a:schemeClr val="dk1"/>
              </a:buClr>
              <a:buSzPts val="1000"/>
              <a:buNone/>
              <a:defRPr sz="1000">
                <a:solidFill>
                  <a:schemeClr val="dk1"/>
                </a:solidFill>
              </a:defRPr>
            </a:lvl6pPr>
            <a:lvl7pPr lvl="6" rtl="0">
              <a:spcBef>
                <a:spcPts val="200"/>
              </a:spcBef>
              <a:spcAft>
                <a:spcPts val="0"/>
              </a:spcAft>
              <a:buClr>
                <a:schemeClr val="dk1"/>
              </a:buClr>
              <a:buSzPts val="1000"/>
              <a:buNone/>
              <a:defRPr sz="1000">
                <a:solidFill>
                  <a:schemeClr val="dk1"/>
                </a:solidFill>
              </a:defRPr>
            </a:lvl7pPr>
            <a:lvl8pPr lvl="7" rtl="0">
              <a:spcBef>
                <a:spcPts val="200"/>
              </a:spcBef>
              <a:spcAft>
                <a:spcPts val="0"/>
              </a:spcAft>
              <a:buClr>
                <a:schemeClr val="dk1"/>
              </a:buClr>
              <a:buSzPts val="1000"/>
              <a:buNone/>
              <a:defRPr sz="1000">
                <a:solidFill>
                  <a:schemeClr val="dk1"/>
                </a:solidFill>
              </a:defRPr>
            </a:lvl8pPr>
            <a:lvl9pPr lvl="8" rtl="0">
              <a:spcBef>
                <a:spcPts val="200"/>
              </a:spcBef>
              <a:spcAft>
                <a:spcPts val="200"/>
              </a:spcAft>
              <a:buClr>
                <a:schemeClr val="dk1"/>
              </a:buClr>
              <a:buSzPts val="1000"/>
              <a:buNone/>
              <a:defRPr sz="1000">
                <a:solidFill>
                  <a:schemeClr val="dk1"/>
                </a:solidFill>
              </a:defRPr>
            </a:lvl9pPr>
          </a:lstStyle>
          <a:p>
            <a:endParaRPr/>
          </a:p>
        </p:txBody>
      </p:sp>
      <p:sp>
        <p:nvSpPr>
          <p:cNvPr id="653" name="Google Shape;653;p28"/>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400"/>
              <a:buNone/>
              <a:defRPr b="1">
                <a:solidFill>
                  <a:schemeClr val="dk1"/>
                </a:solidFill>
              </a:defRPr>
            </a:lvl1pPr>
            <a:lvl2pPr lvl="1" algn="ctr" rtl="0">
              <a:spcBef>
                <a:spcPts val="200"/>
              </a:spcBef>
              <a:spcAft>
                <a:spcPts val="0"/>
              </a:spcAft>
              <a:buClr>
                <a:schemeClr val="dk1"/>
              </a:buClr>
              <a:buSzPts val="1000"/>
              <a:buNone/>
              <a:defRPr sz="1000" b="1">
                <a:solidFill>
                  <a:schemeClr val="dk1"/>
                </a:solidFill>
              </a:defRPr>
            </a:lvl2pPr>
            <a:lvl3pPr lvl="2" algn="ctr" rtl="0">
              <a:spcBef>
                <a:spcPts val="200"/>
              </a:spcBef>
              <a:spcAft>
                <a:spcPts val="0"/>
              </a:spcAft>
              <a:buClr>
                <a:schemeClr val="dk1"/>
              </a:buClr>
              <a:buSzPts val="1000"/>
              <a:buNone/>
              <a:defRPr sz="1000" b="1">
                <a:solidFill>
                  <a:schemeClr val="dk1"/>
                </a:solidFill>
              </a:defRPr>
            </a:lvl3pPr>
            <a:lvl4pPr lvl="3" algn="ctr" rtl="0">
              <a:spcBef>
                <a:spcPts val="200"/>
              </a:spcBef>
              <a:spcAft>
                <a:spcPts val="0"/>
              </a:spcAft>
              <a:buClr>
                <a:schemeClr val="dk1"/>
              </a:buClr>
              <a:buSzPts val="1000"/>
              <a:buNone/>
              <a:defRPr sz="1000" b="1">
                <a:solidFill>
                  <a:schemeClr val="dk1"/>
                </a:solidFill>
              </a:defRPr>
            </a:lvl4pPr>
            <a:lvl5pPr lvl="4" algn="ctr" rtl="0">
              <a:spcBef>
                <a:spcPts val="200"/>
              </a:spcBef>
              <a:spcAft>
                <a:spcPts val="0"/>
              </a:spcAft>
              <a:buClr>
                <a:schemeClr val="dk1"/>
              </a:buClr>
              <a:buSzPts val="1000"/>
              <a:buNone/>
              <a:defRPr sz="1000" b="1">
                <a:solidFill>
                  <a:schemeClr val="dk1"/>
                </a:solidFill>
              </a:defRPr>
            </a:lvl5pPr>
            <a:lvl6pPr lvl="5" algn="ctr" rtl="0">
              <a:spcBef>
                <a:spcPts val="200"/>
              </a:spcBef>
              <a:spcAft>
                <a:spcPts val="0"/>
              </a:spcAft>
              <a:buClr>
                <a:schemeClr val="dk1"/>
              </a:buClr>
              <a:buSzPts val="1000"/>
              <a:buNone/>
              <a:defRPr sz="1000" b="1">
                <a:solidFill>
                  <a:schemeClr val="dk1"/>
                </a:solidFill>
              </a:defRPr>
            </a:lvl6pPr>
            <a:lvl7pPr lvl="6" algn="ctr" rtl="0">
              <a:spcBef>
                <a:spcPts val="200"/>
              </a:spcBef>
              <a:spcAft>
                <a:spcPts val="0"/>
              </a:spcAft>
              <a:buClr>
                <a:schemeClr val="dk1"/>
              </a:buClr>
              <a:buSzPts val="1000"/>
              <a:buNone/>
              <a:defRPr sz="1000" b="1">
                <a:solidFill>
                  <a:schemeClr val="dk1"/>
                </a:solidFill>
              </a:defRPr>
            </a:lvl7pPr>
            <a:lvl8pPr lvl="7" algn="ctr" rtl="0">
              <a:spcBef>
                <a:spcPts val="200"/>
              </a:spcBef>
              <a:spcAft>
                <a:spcPts val="0"/>
              </a:spcAft>
              <a:buClr>
                <a:schemeClr val="dk1"/>
              </a:buClr>
              <a:buSzPts val="1000"/>
              <a:buNone/>
              <a:defRPr sz="1000" b="1">
                <a:solidFill>
                  <a:schemeClr val="dk1"/>
                </a:solidFill>
              </a:defRPr>
            </a:lvl8pPr>
            <a:lvl9pPr lvl="8" algn="ctr" rtl="0">
              <a:spcBef>
                <a:spcPts val="200"/>
              </a:spcBef>
              <a:spcAft>
                <a:spcPts val="200"/>
              </a:spcAft>
              <a:buClr>
                <a:schemeClr val="dk1"/>
              </a:buClr>
              <a:buSzPts val="1000"/>
              <a:buNone/>
              <a:defRPr sz="1000" b="1">
                <a:solidFill>
                  <a:schemeClr val="dk1"/>
                </a:solidFill>
              </a:defRPr>
            </a:lvl9pPr>
          </a:lstStyle>
          <a:p>
            <a:endParaRPr/>
          </a:p>
        </p:txBody>
      </p:sp>
      <p:sp>
        <p:nvSpPr>
          <p:cNvPr id="654" name="Google Shape;654;p28"/>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655" name="Google Shape;655;p2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Title Only 1_1_1">
    <p:spTree>
      <p:nvGrpSpPr>
        <p:cNvPr id="1" name="Shape 656"/>
        <p:cNvGrpSpPr/>
        <p:nvPr/>
      </p:nvGrpSpPr>
      <p:grpSpPr>
        <a:xfrm>
          <a:off x="0" y="0"/>
          <a:ext cx="0" cy="0"/>
          <a:chOff x="0" y="0"/>
          <a:chExt cx="0" cy="0"/>
        </a:xfrm>
      </p:grpSpPr>
      <p:sp>
        <p:nvSpPr>
          <p:cNvPr id="657" name="Google Shape;657;p29"/>
          <p:cNvSpPr/>
          <p:nvPr/>
        </p:nvSpPr>
        <p:spPr>
          <a:xfrm flipH="1">
            <a:off x="294"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2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59" name="Google Shape;659;p29"/>
          <p:cNvSpPr txBox="1"/>
          <p:nvPr/>
        </p:nvSpPr>
        <p:spPr>
          <a:xfrm>
            <a:off x="2657759" y="880562"/>
            <a:ext cx="4845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7200">
                <a:solidFill>
                  <a:schemeClr val="lt1"/>
                </a:solidFill>
                <a:latin typeface="Calibri"/>
                <a:ea typeface="Calibri"/>
                <a:cs typeface="Calibri"/>
                <a:sym typeface="Calibri"/>
              </a:rPr>
              <a:t>“</a:t>
            </a:r>
            <a:endParaRPr sz="7200">
              <a:solidFill>
                <a:schemeClr val="lt1"/>
              </a:solidFill>
              <a:latin typeface="Calibri"/>
              <a:ea typeface="Calibri"/>
              <a:cs typeface="Calibri"/>
              <a:sym typeface="Calibri"/>
            </a:endParaRPr>
          </a:p>
        </p:txBody>
      </p:sp>
      <p:sp>
        <p:nvSpPr>
          <p:cNvPr id="660" name="Google Shape;660;p29"/>
          <p:cNvSpPr txBox="1">
            <a:spLocks noGrp="1"/>
          </p:cNvSpPr>
          <p:nvPr>
            <p:ph type="subTitle" idx="1"/>
          </p:nvPr>
        </p:nvSpPr>
        <p:spPr>
          <a:xfrm>
            <a:off x="5760879" y="2864425"/>
            <a:ext cx="2349600" cy="2604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661" name="Google Shape;661;p29"/>
          <p:cNvSpPr txBox="1">
            <a:spLocks noGrp="1"/>
          </p:cNvSpPr>
          <p:nvPr>
            <p:ph type="subTitle" idx="2"/>
          </p:nvPr>
        </p:nvSpPr>
        <p:spPr>
          <a:xfrm>
            <a:off x="3199700" y="1286450"/>
            <a:ext cx="5029200" cy="1112100"/>
          </a:xfrm>
          <a:prstGeom prst="rect">
            <a:avLst/>
          </a:prstGeom>
          <a:noFill/>
        </p:spPr>
        <p:txBody>
          <a:bodyPr spcFirstLastPara="1" wrap="square" lIns="0" tIns="0" rIns="0" bIns="0" anchor="t" anchorCtr="0">
            <a:noAutofit/>
          </a:bodyPr>
          <a:lstStyle>
            <a:lvl1pPr lvl="0" rtl="0">
              <a:lnSpc>
                <a:spcPct val="115000"/>
              </a:lnSpc>
              <a:spcBef>
                <a:spcPts val="0"/>
              </a:spcBef>
              <a:spcAft>
                <a:spcPts val="0"/>
              </a:spcAft>
              <a:buSzPts val="1200"/>
              <a:buNone/>
              <a:defRPr sz="1200"/>
            </a:lvl1pPr>
            <a:lvl2pPr lvl="1" rtl="0">
              <a:lnSpc>
                <a:spcPct val="115000"/>
              </a:lnSpc>
              <a:spcBef>
                <a:spcPts val="200"/>
              </a:spcBef>
              <a:spcAft>
                <a:spcPts val="0"/>
              </a:spcAft>
              <a:buSzPts val="1000"/>
              <a:buNone/>
              <a:defRPr sz="1000" b="1"/>
            </a:lvl2pPr>
            <a:lvl3pPr lvl="2" rtl="0">
              <a:lnSpc>
                <a:spcPct val="115000"/>
              </a:lnSpc>
              <a:spcBef>
                <a:spcPts val="200"/>
              </a:spcBef>
              <a:spcAft>
                <a:spcPts val="0"/>
              </a:spcAft>
              <a:buSzPts val="1000"/>
              <a:buNone/>
              <a:defRPr sz="1000" b="1"/>
            </a:lvl3pPr>
            <a:lvl4pPr lvl="3" rtl="0">
              <a:lnSpc>
                <a:spcPct val="115000"/>
              </a:lnSpc>
              <a:spcBef>
                <a:spcPts val="200"/>
              </a:spcBef>
              <a:spcAft>
                <a:spcPts val="0"/>
              </a:spcAft>
              <a:buSzPts val="1000"/>
              <a:buNone/>
              <a:defRPr sz="1000" b="1"/>
            </a:lvl4pPr>
            <a:lvl5pPr lvl="4" rtl="0">
              <a:lnSpc>
                <a:spcPct val="115000"/>
              </a:lnSpc>
              <a:spcBef>
                <a:spcPts val="200"/>
              </a:spcBef>
              <a:spcAft>
                <a:spcPts val="0"/>
              </a:spcAft>
              <a:buSzPts val="1000"/>
              <a:buNone/>
              <a:defRPr sz="1000" b="1"/>
            </a:lvl5pPr>
            <a:lvl6pPr lvl="5" rtl="0">
              <a:lnSpc>
                <a:spcPct val="115000"/>
              </a:lnSpc>
              <a:spcBef>
                <a:spcPts val="200"/>
              </a:spcBef>
              <a:spcAft>
                <a:spcPts val="0"/>
              </a:spcAft>
              <a:buSzPts val="1000"/>
              <a:buNone/>
              <a:defRPr sz="1000" b="1"/>
            </a:lvl6pPr>
            <a:lvl7pPr lvl="6" rtl="0">
              <a:lnSpc>
                <a:spcPct val="115000"/>
              </a:lnSpc>
              <a:spcBef>
                <a:spcPts val="200"/>
              </a:spcBef>
              <a:spcAft>
                <a:spcPts val="0"/>
              </a:spcAft>
              <a:buSzPts val="1000"/>
              <a:buNone/>
              <a:defRPr sz="1000" b="1"/>
            </a:lvl7pPr>
            <a:lvl8pPr lvl="7" rtl="0">
              <a:lnSpc>
                <a:spcPct val="115000"/>
              </a:lnSpc>
              <a:spcBef>
                <a:spcPts val="200"/>
              </a:spcBef>
              <a:spcAft>
                <a:spcPts val="0"/>
              </a:spcAft>
              <a:buSzPts val="1000"/>
              <a:buNone/>
              <a:defRPr sz="1000" b="1"/>
            </a:lvl8pPr>
            <a:lvl9pPr lvl="8" rtl="0">
              <a:lnSpc>
                <a:spcPct val="115000"/>
              </a:lnSpc>
              <a:spcBef>
                <a:spcPts val="200"/>
              </a:spcBef>
              <a:spcAft>
                <a:spcPts val="200"/>
              </a:spcAft>
              <a:buSzPts val="1000"/>
              <a:buNone/>
              <a:defRPr sz="1000" b="1"/>
            </a:lvl9pPr>
          </a:lstStyle>
          <a:p>
            <a:endParaRPr/>
          </a:p>
        </p:txBody>
      </p:sp>
      <p:pic>
        <p:nvPicPr>
          <p:cNvPr id="662" name="Google Shape;662;p2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070">
          <p15:clr>
            <a:srgbClr val="FA7B17"/>
          </p15:clr>
        </p15:guide>
        <p15:guide id="2" orient="horz" pos="235">
          <p15:clr>
            <a:srgbClr val="FA7B17"/>
          </p15:clr>
        </p15:guide>
        <p15:guide id="3" pos="259">
          <p15:clr>
            <a:srgbClr val="FA7B17"/>
          </p15:clr>
        </p15:guide>
        <p15:guide id="4" pos="5501">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and Description">
  <p:cSld name="Title Only with subtitle _1_1_1_1">
    <p:spTree>
      <p:nvGrpSpPr>
        <p:cNvPr id="1" name="Shape 663"/>
        <p:cNvGrpSpPr/>
        <p:nvPr/>
      </p:nvGrpSpPr>
      <p:grpSpPr>
        <a:xfrm>
          <a:off x="0" y="0"/>
          <a:ext cx="0" cy="0"/>
          <a:chOff x="0" y="0"/>
          <a:chExt cx="0" cy="0"/>
        </a:xfrm>
      </p:grpSpPr>
      <p:sp>
        <p:nvSpPr>
          <p:cNvPr id="664" name="Google Shape;664;p30"/>
          <p:cNvSpPr/>
          <p:nvPr/>
        </p:nvSpPr>
        <p:spPr>
          <a:xfrm>
            <a:off x="0" y="0"/>
            <a:ext cx="45441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65" name="Google Shape;665;p3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666" name="Google Shape;666;p3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3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0"/>
          <p:cNvSpPr txBox="1">
            <a:spLocks noGrp="1"/>
          </p:cNvSpPr>
          <p:nvPr>
            <p:ph type="title"/>
          </p:nvPr>
        </p:nvSpPr>
        <p:spPr>
          <a:xfrm>
            <a:off x="415625" y="1707750"/>
            <a:ext cx="3663300" cy="1728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669" name="Google Shape;669;p30"/>
          <p:cNvSpPr txBox="1">
            <a:spLocks noGrp="1"/>
          </p:cNvSpPr>
          <p:nvPr>
            <p:ph type="subTitle" idx="1"/>
          </p:nvPr>
        </p:nvSpPr>
        <p:spPr>
          <a:xfrm>
            <a:off x="4987875" y="1707750"/>
            <a:ext cx="3744600" cy="1728000"/>
          </a:xfrm>
          <a:prstGeom prst="rect">
            <a:avLst/>
          </a:prstGeom>
        </p:spPr>
        <p:txBody>
          <a:bodyPr spcFirstLastPara="1" wrap="square" lIns="0" tIns="0" rIns="0" bIns="0" anchor="ctr" anchorCtr="0">
            <a:noAutofit/>
          </a:bodyPr>
          <a:lstStyle>
            <a:lvl1pPr lvl="0" rtl="0">
              <a:spcBef>
                <a:spcPts val="0"/>
              </a:spcBef>
              <a:spcAft>
                <a:spcPts val="0"/>
              </a:spcAft>
              <a:buSzPts val="1400"/>
              <a:buNone/>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pic>
        <p:nvPicPr>
          <p:cNvPr id="670" name="Google Shape;670;p3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235">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Cover - Imagery">
  <p:cSld name="Title 1_2">
    <p:spTree>
      <p:nvGrpSpPr>
        <p:cNvPr id="1" name="Shape 39"/>
        <p:cNvGrpSpPr/>
        <p:nvPr/>
      </p:nvGrpSpPr>
      <p:grpSpPr>
        <a:xfrm>
          <a:off x="0" y="0"/>
          <a:ext cx="0" cy="0"/>
          <a:chOff x="0" y="0"/>
          <a:chExt cx="0" cy="0"/>
        </a:xfrm>
      </p:grpSpPr>
      <p:sp>
        <p:nvSpPr>
          <p:cNvPr id="40" name="Google Shape;40;p4"/>
          <p:cNvSpPr>
            <a:spLocks noGrp="1"/>
          </p:cNvSpPr>
          <p:nvPr>
            <p:ph type="pic" idx="2"/>
          </p:nvPr>
        </p:nvSpPr>
        <p:spPr>
          <a:xfrm>
            <a:off x="6686325" y="2685800"/>
            <a:ext cx="4934400" cy="4934400"/>
          </a:xfrm>
          <a:prstGeom prst="pie">
            <a:avLst>
              <a:gd name="adj1" fmla="val 10793211"/>
              <a:gd name="adj2" fmla="val 16206727"/>
            </a:avLst>
          </a:prstGeom>
          <a:noFill/>
          <a:ln>
            <a:noFill/>
          </a:ln>
        </p:spPr>
      </p:sp>
      <p:sp>
        <p:nvSpPr>
          <p:cNvPr id="41" name="Google Shape;41;p4"/>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42" name="Google Shape;42;p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43;p4"/>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44" name="Google Shape;44;p4"/>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45" name="Google Shape;45;p4"/>
          <p:cNvSpPr txBox="1">
            <a:spLocks noGrp="1"/>
          </p:cNvSpPr>
          <p:nvPr>
            <p:ph type="subTitle" idx="3"/>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46" name="Google Shape;46;p4"/>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47;p4"/>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48" name="Google Shape;48;p4"/>
          <p:cNvSpPr txBox="1">
            <a:spLocks noGrp="1"/>
          </p:cNvSpPr>
          <p:nvPr>
            <p:ph type="subTitle" idx="4"/>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49" name="Google Shape;49;p4"/>
          <p:cNvSpPr txBox="1">
            <a:spLocks noGrp="1"/>
          </p:cNvSpPr>
          <p:nvPr>
            <p:ph type="subTitle" idx="5"/>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50" name="Google Shape;50;p4"/>
          <p:cNvSpPr txBox="1">
            <a:spLocks noGrp="1"/>
          </p:cNvSpPr>
          <p:nvPr>
            <p:ph type="subTitle" idx="6"/>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51" name="Google Shape;51;p4"/>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52" name="Google Shape;52;p4"/>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53" name="Google Shape;53;p4"/>
          <p:cNvPicPr preferRelativeResize="0"/>
          <p:nvPr/>
        </p:nvPicPr>
        <p:blipFill>
          <a:blip r:embed="rId2">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Cover">
  <p:cSld name="Title 1">
    <p:spTree>
      <p:nvGrpSpPr>
        <p:cNvPr id="1" name="Shape 674"/>
        <p:cNvGrpSpPr/>
        <p:nvPr/>
      </p:nvGrpSpPr>
      <p:grpSpPr>
        <a:xfrm>
          <a:off x="0" y="0"/>
          <a:ext cx="0" cy="0"/>
          <a:chOff x="0" y="0"/>
          <a:chExt cx="0" cy="0"/>
        </a:xfrm>
      </p:grpSpPr>
      <p:sp>
        <p:nvSpPr>
          <p:cNvPr id="675" name="Google Shape;675;p32"/>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676" name="Google Shape;676;p32"/>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77" name="Google Shape;677;p3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2"/>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679" name="Google Shape;679;p32"/>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680" name="Google Shape;680;p32"/>
          <p:cNvSpPr txBox="1">
            <a:spLocks noGrp="1"/>
          </p:cNvSpPr>
          <p:nvPr>
            <p:ph type="subTitle" idx="2"/>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681" name="Google Shape;681;p32"/>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2"/>
          <p:cNvSpPr txBox="1">
            <a:spLocks noGrp="1"/>
          </p:cNvSpPr>
          <p:nvPr>
            <p:ph type="subTitle" idx="3"/>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683" name="Google Shape;683;p32"/>
          <p:cNvSpPr txBox="1">
            <a:spLocks noGrp="1"/>
          </p:cNvSpPr>
          <p:nvPr>
            <p:ph type="subTitle" idx="4"/>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684" name="Google Shape;684;p32"/>
          <p:cNvSpPr txBox="1">
            <a:spLocks noGrp="1"/>
          </p:cNvSpPr>
          <p:nvPr>
            <p:ph type="subTitle" idx="5"/>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685" name="Google Shape;685;p32"/>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686" name="Google Shape;686;p32"/>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687" name="Google Shape;687;p32"/>
          <p:cNvPicPr preferRelativeResize="0"/>
          <p:nvPr/>
        </p:nvPicPr>
        <p:blipFill>
          <a:blip r:embed="rId2">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Cover - Client Logo">
  <p:cSld name="Title 1_5">
    <p:spTree>
      <p:nvGrpSpPr>
        <p:cNvPr id="1" name="Shape 688"/>
        <p:cNvGrpSpPr/>
        <p:nvPr/>
      </p:nvGrpSpPr>
      <p:grpSpPr>
        <a:xfrm>
          <a:off x="0" y="0"/>
          <a:ext cx="0" cy="0"/>
          <a:chOff x="0" y="0"/>
          <a:chExt cx="0" cy="0"/>
        </a:xfrm>
      </p:grpSpPr>
      <p:sp>
        <p:nvSpPr>
          <p:cNvPr id="689" name="Google Shape;689;p33"/>
          <p:cNvSpPr>
            <a:spLocks noGrp="1"/>
          </p:cNvSpPr>
          <p:nvPr>
            <p:ph type="pic" idx="2"/>
          </p:nvPr>
        </p:nvSpPr>
        <p:spPr>
          <a:xfrm>
            <a:off x="6419663" y="473336"/>
            <a:ext cx="1144500" cy="372600"/>
          </a:xfrm>
          <a:prstGeom prst="rect">
            <a:avLst/>
          </a:prstGeom>
          <a:noFill/>
          <a:ln>
            <a:noFill/>
          </a:ln>
        </p:spPr>
      </p:sp>
      <p:sp>
        <p:nvSpPr>
          <p:cNvPr id="690" name="Google Shape;690;p33"/>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691" name="Google Shape;691;p3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33"/>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693" name="Google Shape;693;p33"/>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694" name="Google Shape;694;p33"/>
          <p:cNvSpPr txBox="1">
            <a:spLocks noGrp="1"/>
          </p:cNvSpPr>
          <p:nvPr>
            <p:ph type="subTitle" idx="3"/>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695" name="Google Shape;695;p33"/>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696" name="Google Shape;696;p33"/>
          <p:cNvCxnSpPr/>
          <p:nvPr/>
        </p:nvCxnSpPr>
        <p:spPr>
          <a:xfrm>
            <a:off x="7722999" y="490454"/>
            <a:ext cx="0" cy="328200"/>
          </a:xfrm>
          <a:prstGeom prst="straightConnector1">
            <a:avLst/>
          </a:prstGeom>
          <a:noFill/>
          <a:ln w="9525" cap="flat" cmpd="sng">
            <a:solidFill>
              <a:srgbClr val="DEDEDE"/>
            </a:solidFill>
            <a:prstDash val="solid"/>
            <a:round/>
            <a:headEnd type="none" w="med" len="med"/>
            <a:tailEnd type="none" w="med" len="med"/>
          </a:ln>
        </p:spPr>
      </p:cxnSp>
      <p:sp>
        <p:nvSpPr>
          <p:cNvPr id="697" name="Google Shape;697;p33"/>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698" name="Google Shape;698;p33"/>
          <p:cNvSpPr txBox="1">
            <a:spLocks noGrp="1"/>
          </p:cNvSpPr>
          <p:nvPr>
            <p:ph type="subTitle" idx="4"/>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699" name="Google Shape;699;p33"/>
          <p:cNvSpPr txBox="1">
            <a:spLocks noGrp="1"/>
          </p:cNvSpPr>
          <p:nvPr>
            <p:ph type="subTitle" idx="5"/>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00" name="Google Shape;700;p33"/>
          <p:cNvSpPr txBox="1">
            <a:spLocks noGrp="1"/>
          </p:cNvSpPr>
          <p:nvPr>
            <p:ph type="subTitle" idx="6"/>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01" name="Google Shape;701;p33"/>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702" name="Google Shape;702;p33"/>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703" name="Google Shape;703;p33"/>
          <p:cNvPicPr preferRelativeResize="0"/>
          <p:nvPr/>
        </p:nvPicPr>
        <p:blipFill>
          <a:blip r:embed="rId2">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Cover - Imagery">
  <p:cSld name="Title 1_2">
    <p:spTree>
      <p:nvGrpSpPr>
        <p:cNvPr id="1" name="Shape 704"/>
        <p:cNvGrpSpPr/>
        <p:nvPr/>
      </p:nvGrpSpPr>
      <p:grpSpPr>
        <a:xfrm>
          <a:off x="0" y="0"/>
          <a:ext cx="0" cy="0"/>
          <a:chOff x="0" y="0"/>
          <a:chExt cx="0" cy="0"/>
        </a:xfrm>
      </p:grpSpPr>
      <p:sp>
        <p:nvSpPr>
          <p:cNvPr id="705" name="Google Shape;705;p34"/>
          <p:cNvSpPr>
            <a:spLocks noGrp="1"/>
          </p:cNvSpPr>
          <p:nvPr>
            <p:ph type="pic" idx="2"/>
          </p:nvPr>
        </p:nvSpPr>
        <p:spPr>
          <a:xfrm>
            <a:off x="6686325" y="2685800"/>
            <a:ext cx="4934400" cy="4934400"/>
          </a:xfrm>
          <a:prstGeom prst="pie">
            <a:avLst>
              <a:gd name="adj1" fmla="val 10793211"/>
              <a:gd name="adj2" fmla="val 16206727"/>
            </a:avLst>
          </a:prstGeom>
          <a:noFill/>
          <a:ln>
            <a:noFill/>
          </a:ln>
        </p:spPr>
      </p:sp>
      <p:sp>
        <p:nvSpPr>
          <p:cNvPr id="706" name="Google Shape;706;p34"/>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07" name="Google Shape;707;p3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08" name="Google Shape;708;p34"/>
          <p:cNvSpPr txBox="1">
            <a:spLocks noGrp="1"/>
          </p:cNvSpPr>
          <p:nvPr>
            <p:ph type="title"/>
          </p:nvPr>
        </p:nvSpPr>
        <p:spPr>
          <a:xfrm>
            <a:off x="415650" y="1557350"/>
            <a:ext cx="4158600" cy="10146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1pPr>
            <a:lvl2pPr lvl="1"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2pPr>
            <a:lvl3pPr lvl="2"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3pPr>
            <a:lvl4pPr lvl="3"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4pPr>
            <a:lvl5pPr lvl="4"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5pPr>
            <a:lvl6pPr lvl="5"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6pPr>
            <a:lvl7pPr lvl="6"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7pPr>
            <a:lvl8pPr lvl="7"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8pPr>
            <a:lvl9pPr lvl="8" rtl="0">
              <a:spcBef>
                <a:spcPts val="0"/>
              </a:spcBef>
              <a:spcAft>
                <a:spcPts val="0"/>
              </a:spcAft>
              <a:buClr>
                <a:schemeClr val="accent1"/>
              </a:buClr>
              <a:buSzPts val="3000"/>
              <a:buFont typeface="Poppins Medium"/>
              <a:buNone/>
              <a:defRPr sz="3000">
                <a:solidFill>
                  <a:schemeClr val="accent1"/>
                </a:solidFill>
                <a:latin typeface="Poppins Medium"/>
                <a:ea typeface="Poppins Medium"/>
                <a:cs typeface="Poppins Medium"/>
                <a:sym typeface="Poppins Medium"/>
              </a:defRPr>
            </a:lvl9pPr>
          </a:lstStyle>
          <a:p>
            <a:endParaRPr/>
          </a:p>
        </p:txBody>
      </p:sp>
      <p:sp>
        <p:nvSpPr>
          <p:cNvPr id="709" name="Google Shape;709;p34"/>
          <p:cNvSpPr txBox="1">
            <a:spLocks noGrp="1"/>
          </p:cNvSpPr>
          <p:nvPr>
            <p:ph type="subTitle" idx="1"/>
          </p:nvPr>
        </p:nvSpPr>
        <p:spPr>
          <a:xfrm>
            <a:off x="415650" y="2695325"/>
            <a:ext cx="4158600" cy="289500"/>
          </a:xfrm>
          <a:prstGeom prst="rect">
            <a:avLst/>
          </a:prstGeom>
        </p:spPr>
        <p:txBody>
          <a:bodyPr spcFirstLastPara="1" wrap="square" lIns="0" tIns="0" rIns="0" bIns="0" anchor="t" anchorCtr="0">
            <a:noAutofit/>
          </a:bodyPr>
          <a:lstStyle>
            <a:lvl1pPr lvl="0" rtl="0">
              <a:spcBef>
                <a:spcPts val="0"/>
              </a:spcBef>
              <a:spcAft>
                <a:spcPts val="0"/>
              </a:spcAft>
              <a:buSzPts val="1400"/>
              <a:buFont typeface="Poppins"/>
              <a:buNone/>
              <a:defRPr>
                <a:latin typeface="Poppins"/>
                <a:ea typeface="Poppins"/>
                <a:cs typeface="Poppins"/>
                <a:sym typeface="Poppins"/>
              </a:defRPr>
            </a:lvl1pPr>
            <a:lvl2pPr lvl="1" rtl="0">
              <a:spcBef>
                <a:spcPts val="200"/>
              </a:spcBef>
              <a:spcAft>
                <a:spcPts val="0"/>
              </a:spcAft>
              <a:buSzPts val="1400"/>
              <a:buFont typeface="Poppins"/>
              <a:buNone/>
              <a:defRPr>
                <a:latin typeface="Poppins"/>
                <a:ea typeface="Poppins"/>
                <a:cs typeface="Poppins"/>
                <a:sym typeface="Poppins"/>
              </a:defRPr>
            </a:lvl2pPr>
            <a:lvl3pPr lvl="2" rtl="0">
              <a:spcBef>
                <a:spcPts val="200"/>
              </a:spcBef>
              <a:spcAft>
                <a:spcPts val="0"/>
              </a:spcAft>
              <a:buSzPts val="1400"/>
              <a:buFont typeface="Poppins"/>
              <a:buNone/>
              <a:defRPr>
                <a:latin typeface="Poppins"/>
                <a:ea typeface="Poppins"/>
                <a:cs typeface="Poppins"/>
                <a:sym typeface="Poppins"/>
              </a:defRPr>
            </a:lvl3pPr>
            <a:lvl4pPr lvl="3" rtl="0">
              <a:spcBef>
                <a:spcPts val="200"/>
              </a:spcBef>
              <a:spcAft>
                <a:spcPts val="0"/>
              </a:spcAft>
              <a:buSzPts val="1400"/>
              <a:buFont typeface="Poppins"/>
              <a:buNone/>
              <a:defRPr>
                <a:latin typeface="Poppins"/>
                <a:ea typeface="Poppins"/>
                <a:cs typeface="Poppins"/>
                <a:sym typeface="Poppins"/>
              </a:defRPr>
            </a:lvl4pPr>
            <a:lvl5pPr lvl="4" rtl="0">
              <a:spcBef>
                <a:spcPts val="200"/>
              </a:spcBef>
              <a:spcAft>
                <a:spcPts val="0"/>
              </a:spcAft>
              <a:buSzPts val="1400"/>
              <a:buFont typeface="Poppins"/>
              <a:buNone/>
              <a:defRPr>
                <a:latin typeface="Poppins"/>
                <a:ea typeface="Poppins"/>
                <a:cs typeface="Poppins"/>
                <a:sym typeface="Poppins"/>
              </a:defRPr>
            </a:lvl5pPr>
            <a:lvl6pPr lvl="5" rtl="0">
              <a:spcBef>
                <a:spcPts val="200"/>
              </a:spcBef>
              <a:spcAft>
                <a:spcPts val="0"/>
              </a:spcAft>
              <a:buSzPts val="1400"/>
              <a:buFont typeface="Poppins"/>
              <a:buNone/>
              <a:defRPr>
                <a:latin typeface="Poppins"/>
                <a:ea typeface="Poppins"/>
                <a:cs typeface="Poppins"/>
                <a:sym typeface="Poppins"/>
              </a:defRPr>
            </a:lvl6pPr>
            <a:lvl7pPr lvl="6" rtl="0">
              <a:spcBef>
                <a:spcPts val="200"/>
              </a:spcBef>
              <a:spcAft>
                <a:spcPts val="0"/>
              </a:spcAft>
              <a:buSzPts val="1400"/>
              <a:buFont typeface="Poppins"/>
              <a:buNone/>
              <a:defRPr>
                <a:latin typeface="Poppins"/>
                <a:ea typeface="Poppins"/>
                <a:cs typeface="Poppins"/>
                <a:sym typeface="Poppins"/>
              </a:defRPr>
            </a:lvl7pPr>
            <a:lvl8pPr lvl="7" rtl="0">
              <a:spcBef>
                <a:spcPts val="200"/>
              </a:spcBef>
              <a:spcAft>
                <a:spcPts val="0"/>
              </a:spcAft>
              <a:buSzPts val="1400"/>
              <a:buFont typeface="Poppins"/>
              <a:buNone/>
              <a:defRPr>
                <a:latin typeface="Poppins"/>
                <a:ea typeface="Poppins"/>
                <a:cs typeface="Poppins"/>
                <a:sym typeface="Poppins"/>
              </a:defRPr>
            </a:lvl8pPr>
            <a:lvl9pPr lvl="8" rtl="0">
              <a:spcBef>
                <a:spcPts val="200"/>
              </a:spcBef>
              <a:spcAft>
                <a:spcPts val="200"/>
              </a:spcAft>
              <a:buSzPts val="1400"/>
              <a:buFont typeface="Poppins"/>
              <a:buNone/>
              <a:defRPr>
                <a:latin typeface="Poppins"/>
                <a:ea typeface="Poppins"/>
                <a:cs typeface="Poppins"/>
                <a:sym typeface="Poppins"/>
              </a:defRPr>
            </a:lvl9pPr>
          </a:lstStyle>
          <a:p>
            <a:endParaRPr/>
          </a:p>
        </p:txBody>
      </p:sp>
      <p:sp>
        <p:nvSpPr>
          <p:cNvPr id="710" name="Google Shape;710;p34"/>
          <p:cNvSpPr txBox="1">
            <a:spLocks noGrp="1"/>
          </p:cNvSpPr>
          <p:nvPr>
            <p:ph type="subTitle" idx="3"/>
          </p:nvPr>
        </p:nvSpPr>
        <p:spPr>
          <a:xfrm>
            <a:off x="415650" y="3108200"/>
            <a:ext cx="1746600" cy="223500"/>
          </a:xfrm>
          <a:prstGeom prst="rect">
            <a:avLst/>
          </a:prstGeom>
          <a:solidFill>
            <a:schemeClr val="dk2"/>
          </a:solidFill>
        </p:spPr>
        <p:txBody>
          <a:bodyPr spcFirstLastPara="1" wrap="square" lIns="91425" tIns="45700" rIns="91425" bIns="45700" anchor="ctr" anchorCtr="0">
            <a:spAutoFit/>
          </a:bodyPr>
          <a:lstStyle>
            <a:lvl1pPr lvl="0" rtl="0">
              <a:spcBef>
                <a:spcPts val="0"/>
              </a:spcBef>
              <a:spcAft>
                <a:spcPts val="0"/>
              </a:spcAft>
              <a:buSzPts val="1000"/>
              <a:buFont typeface="Poppins"/>
              <a:buNone/>
              <a:defRPr sz="1000">
                <a:latin typeface="Poppins"/>
                <a:ea typeface="Poppins"/>
                <a:cs typeface="Poppins"/>
                <a:sym typeface="Poppins"/>
              </a:defRPr>
            </a:lvl1pPr>
            <a:lvl2pPr lvl="1" rtl="0">
              <a:spcBef>
                <a:spcPts val="200"/>
              </a:spcBef>
              <a:spcAft>
                <a:spcPts val="0"/>
              </a:spcAft>
              <a:buSzPts val="1200"/>
              <a:buFont typeface="Poppins"/>
              <a:buNone/>
              <a:defRPr sz="1200">
                <a:latin typeface="Poppins"/>
                <a:ea typeface="Poppins"/>
                <a:cs typeface="Poppins"/>
                <a:sym typeface="Poppins"/>
              </a:defRPr>
            </a:lvl2pPr>
            <a:lvl3pPr lvl="2" rtl="0">
              <a:spcBef>
                <a:spcPts val="200"/>
              </a:spcBef>
              <a:spcAft>
                <a:spcPts val="0"/>
              </a:spcAft>
              <a:buSzPts val="1200"/>
              <a:buFont typeface="Poppins"/>
              <a:buNone/>
              <a:defRPr sz="1200">
                <a:latin typeface="Poppins"/>
                <a:ea typeface="Poppins"/>
                <a:cs typeface="Poppins"/>
                <a:sym typeface="Poppins"/>
              </a:defRPr>
            </a:lvl3pPr>
            <a:lvl4pPr lvl="3" rtl="0">
              <a:spcBef>
                <a:spcPts val="200"/>
              </a:spcBef>
              <a:spcAft>
                <a:spcPts val="0"/>
              </a:spcAft>
              <a:buSzPts val="1200"/>
              <a:buFont typeface="Poppins"/>
              <a:buNone/>
              <a:defRPr sz="1200">
                <a:latin typeface="Poppins"/>
                <a:ea typeface="Poppins"/>
                <a:cs typeface="Poppins"/>
                <a:sym typeface="Poppins"/>
              </a:defRPr>
            </a:lvl4pPr>
            <a:lvl5pPr lvl="4" rtl="0">
              <a:spcBef>
                <a:spcPts val="200"/>
              </a:spcBef>
              <a:spcAft>
                <a:spcPts val="0"/>
              </a:spcAft>
              <a:buSzPts val="1200"/>
              <a:buFont typeface="Poppins"/>
              <a:buNone/>
              <a:defRPr sz="1200">
                <a:latin typeface="Poppins"/>
                <a:ea typeface="Poppins"/>
                <a:cs typeface="Poppins"/>
                <a:sym typeface="Poppins"/>
              </a:defRPr>
            </a:lvl5pPr>
            <a:lvl6pPr lvl="5" rtl="0">
              <a:spcBef>
                <a:spcPts val="200"/>
              </a:spcBef>
              <a:spcAft>
                <a:spcPts val="0"/>
              </a:spcAft>
              <a:buSzPts val="1200"/>
              <a:buFont typeface="Poppins"/>
              <a:buNone/>
              <a:defRPr sz="1200">
                <a:latin typeface="Poppins"/>
                <a:ea typeface="Poppins"/>
                <a:cs typeface="Poppins"/>
                <a:sym typeface="Poppins"/>
              </a:defRPr>
            </a:lvl6pPr>
            <a:lvl7pPr lvl="6" rtl="0">
              <a:spcBef>
                <a:spcPts val="200"/>
              </a:spcBef>
              <a:spcAft>
                <a:spcPts val="0"/>
              </a:spcAft>
              <a:buSzPts val="1200"/>
              <a:buFont typeface="Poppins"/>
              <a:buNone/>
              <a:defRPr sz="1200">
                <a:latin typeface="Poppins"/>
                <a:ea typeface="Poppins"/>
                <a:cs typeface="Poppins"/>
                <a:sym typeface="Poppins"/>
              </a:defRPr>
            </a:lvl7pPr>
            <a:lvl8pPr lvl="7" rtl="0">
              <a:spcBef>
                <a:spcPts val="200"/>
              </a:spcBef>
              <a:spcAft>
                <a:spcPts val="0"/>
              </a:spcAft>
              <a:buSzPts val="1200"/>
              <a:buFont typeface="Poppins"/>
              <a:buNone/>
              <a:defRPr sz="1200">
                <a:latin typeface="Poppins"/>
                <a:ea typeface="Poppins"/>
                <a:cs typeface="Poppins"/>
                <a:sym typeface="Poppins"/>
              </a:defRPr>
            </a:lvl8pPr>
            <a:lvl9pPr lvl="8" rtl="0">
              <a:spcBef>
                <a:spcPts val="200"/>
              </a:spcBef>
              <a:spcAft>
                <a:spcPts val="200"/>
              </a:spcAft>
              <a:buSzPts val="1200"/>
              <a:buFont typeface="Poppins"/>
              <a:buNone/>
              <a:defRPr sz="1200">
                <a:latin typeface="Poppins"/>
                <a:ea typeface="Poppins"/>
                <a:cs typeface="Poppins"/>
                <a:sym typeface="Poppins"/>
              </a:defRPr>
            </a:lvl9pPr>
          </a:lstStyle>
          <a:p>
            <a:endParaRPr/>
          </a:p>
        </p:txBody>
      </p:sp>
      <p:sp>
        <p:nvSpPr>
          <p:cNvPr id="711" name="Google Shape;711;p34"/>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4"/>
          <p:cNvSpPr txBox="1"/>
          <p:nvPr/>
        </p:nvSpPr>
        <p:spPr>
          <a:xfrm>
            <a:off x="413150" y="4874750"/>
            <a:ext cx="1511100" cy="92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600">
                <a:solidFill>
                  <a:schemeClr val="lt1"/>
                </a:solidFill>
                <a:latin typeface="Calibri"/>
                <a:ea typeface="Calibri"/>
                <a:cs typeface="Calibri"/>
                <a:sym typeface="Calibri"/>
              </a:rPr>
              <a:t>Tiger Analytics Inc. © 2023. All Rights Reserved.</a:t>
            </a:r>
            <a:endParaRPr sz="600">
              <a:solidFill>
                <a:schemeClr val="lt1"/>
              </a:solidFill>
              <a:latin typeface="Calibri"/>
              <a:ea typeface="Calibri"/>
              <a:cs typeface="Calibri"/>
              <a:sym typeface="Calibri"/>
            </a:endParaRPr>
          </a:p>
        </p:txBody>
      </p:sp>
      <p:sp>
        <p:nvSpPr>
          <p:cNvPr id="713" name="Google Shape;713;p34"/>
          <p:cNvSpPr txBox="1">
            <a:spLocks noGrp="1"/>
          </p:cNvSpPr>
          <p:nvPr>
            <p:ph type="subTitle" idx="4"/>
          </p:nvPr>
        </p:nvSpPr>
        <p:spPr>
          <a:xfrm>
            <a:off x="2308944" y="4874750"/>
            <a:ext cx="1032600" cy="92400"/>
          </a:xfrm>
          <a:prstGeom prst="rect">
            <a:avLst/>
          </a:prstGeom>
        </p:spPr>
        <p:txBody>
          <a:bodyPr spcFirstLastPara="1" wrap="square" lIns="0" tIns="0" rIns="0" bIns="0" anchor="t" anchorCtr="0">
            <a:noAutofit/>
          </a:bodyPr>
          <a:lstStyle>
            <a:lvl1pPr lvl="0" algn="ctr" rtl="0">
              <a:spcBef>
                <a:spcPts val="0"/>
              </a:spcBef>
              <a:spcAft>
                <a:spcPts val="0"/>
              </a:spcAft>
              <a:buSzPts val="600"/>
              <a:buNone/>
              <a:defRPr sz="600"/>
            </a:lvl1pPr>
            <a:lvl2pPr lvl="1" algn="ctr" rtl="0">
              <a:spcBef>
                <a:spcPts val="200"/>
              </a:spcBef>
              <a:spcAft>
                <a:spcPts val="0"/>
              </a:spcAft>
              <a:buSzPts val="1400"/>
              <a:buNone/>
              <a:defRPr/>
            </a:lvl2pPr>
            <a:lvl3pPr lvl="2" algn="ctr" rtl="0">
              <a:spcBef>
                <a:spcPts val="200"/>
              </a:spcBef>
              <a:spcAft>
                <a:spcPts val="0"/>
              </a:spcAft>
              <a:buSzPts val="1400"/>
              <a:buNone/>
              <a:defRPr/>
            </a:lvl3pPr>
            <a:lvl4pPr lvl="3" algn="ctr" rtl="0">
              <a:spcBef>
                <a:spcPts val="200"/>
              </a:spcBef>
              <a:spcAft>
                <a:spcPts val="0"/>
              </a:spcAft>
              <a:buSzPts val="1400"/>
              <a:buNone/>
              <a:defRPr/>
            </a:lvl4pPr>
            <a:lvl5pPr lvl="4" algn="ctr" rtl="0">
              <a:spcBef>
                <a:spcPts val="200"/>
              </a:spcBef>
              <a:spcAft>
                <a:spcPts val="0"/>
              </a:spcAft>
              <a:buSzPts val="1400"/>
              <a:buNone/>
              <a:defRPr/>
            </a:lvl5pPr>
            <a:lvl6pPr lvl="5" algn="ctr" rtl="0">
              <a:spcBef>
                <a:spcPts val="200"/>
              </a:spcBef>
              <a:spcAft>
                <a:spcPts val="0"/>
              </a:spcAft>
              <a:buSzPts val="1400"/>
              <a:buNone/>
              <a:defRPr/>
            </a:lvl6pPr>
            <a:lvl7pPr lvl="6" algn="ctr" rtl="0">
              <a:spcBef>
                <a:spcPts val="200"/>
              </a:spcBef>
              <a:spcAft>
                <a:spcPts val="0"/>
              </a:spcAft>
              <a:buSzPts val="1400"/>
              <a:buNone/>
              <a:defRPr/>
            </a:lvl7pPr>
            <a:lvl8pPr lvl="7" algn="ctr" rtl="0">
              <a:spcBef>
                <a:spcPts val="200"/>
              </a:spcBef>
              <a:spcAft>
                <a:spcPts val="0"/>
              </a:spcAft>
              <a:buSzPts val="1400"/>
              <a:buNone/>
              <a:defRPr/>
            </a:lvl8pPr>
            <a:lvl9pPr lvl="8" algn="ctr" rtl="0">
              <a:spcBef>
                <a:spcPts val="200"/>
              </a:spcBef>
              <a:spcAft>
                <a:spcPts val="200"/>
              </a:spcAft>
              <a:buSzPts val="1400"/>
              <a:buNone/>
              <a:defRPr/>
            </a:lvl9pPr>
          </a:lstStyle>
          <a:p>
            <a:endParaRPr/>
          </a:p>
        </p:txBody>
      </p:sp>
      <p:sp>
        <p:nvSpPr>
          <p:cNvPr id="714" name="Google Shape;714;p34"/>
          <p:cNvSpPr txBox="1">
            <a:spLocks noGrp="1"/>
          </p:cNvSpPr>
          <p:nvPr>
            <p:ph type="subTitle" idx="5"/>
          </p:nvPr>
        </p:nvSpPr>
        <p:spPr>
          <a:xfrm>
            <a:off x="3927616" y="4874750"/>
            <a:ext cx="6420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15" name="Google Shape;715;p34"/>
          <p:cNvSpPr txBox="1">
            <a:spLocks noGrp="1"/>
          </p:cNvSpPr>
          <p:nvPr>
            <p:ph type="subTitle" idx="6"/>
          </p:nvPr>
        </p:nvSpPr>
        <p:spPr>
          <a:xfrm>
            <a:off x="5237692" y="4874750"/>
            <a:ext cx="558900" cy="92400"/>
          </a:xfrm>
          <a:prstGeom prst="rect">
            <a:avLst/>
          </a:prstGeom>
        </p:spPr>
        <p:txBody>
          <a:bodyPr spcFirstLastPara="1" wrap="square" lIns="0" tIns="0" rIns="0" bIns="0" anchor="t" anchorCtr="0">
            <a:noAutofit/>
          </a:bodyPr>
          <a:lstStyle>
            <a:lvl1pPr lvl="0" rtl="0">
              <a:spcBef>
                <a:spcPts val="0"/>
              </a:spcBef>
              <a:spcAft>
                <a:spcPts val="0"/>
              </a:spcAft>
              <a:buSzPts val="600"/>
              <a:buNone/>
              <a:defRPr sz="600"/>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16" name="Google Shape;716;p34"/>
          <p:cNvSpPr txBox="1"/>
          <p:nvPr/>
        </p:nvSpPr>
        <p:spPr>
          <a:xfrm>
            <a:off x="3726222" y="4874750"/>
            <a:ext cx="1758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Date:</a:t>
            </a:r>
            <a:endParaRPr sz="600">
              <a:solidFill>
                <a:schemeClr val="lt1"/>
              </a:solidFill>
              <a:latin typeface="Calibri"/>
              <a:ea typeface="Calibri"/>
              <a:cs typeface="Calibri"/>
              <a:sym typeface="Calibri"/>
            </a:endParaRPr>
          </a:p>
        </p:txBody>
      </p:sp>
      <p:sp>
        <p:nvSpPr>
          <p:cNvPr id="717" name="Google Shape;717;p34"/>
          <p:cNvSpPr txBox="1"/>
          <p:nvPr/>
        </p:nvSpPr>
        <p:spPr>
          <a:xfrm>
            <a:off x="4948530" y="4874750"/>
            <a:ext cx="262500" cy="92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600">
                <a:solidFill>
                  <a:schemeClr val="lt1"/>
                </a:solidFill>
                <a:latin typeface="Calibri"/>
                <a:ea typeface="Calibri"/>
                <a:cs typeface="Calibri"/>
                <a:sym typeface="Calibri"/>
              </a:rPr>
              <a:t>Author:</a:t>
            </a:r>
            <a:endParaRPr sz="600">
              <a:solidFill>
                <a:schemeClr val="lt1"/>
              </a:solidFill>
              <a:latin typeface="Calibri"/>
              <a:ea typeface="Calibri"/>
              <a:cs typeface="Calibri"/>
              <a:sym typeface="Calibri"/>
            </a:endParaRPr>
          </a:p>
        </p:txBody>
      </p:sp>
      <p:pic>
        <p:nvPicPr>
          <p:cNvPr id="718" name="Google Shape;718;p34"/>
          <p:cNvPicPr preferRelativeResize="0"/>
          <p:nvPr/>
        </p:nvPicPr>
        <p:blipFill>
          <a:blip r:embed="rId2">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06">
          <p15:clr>
            <a:srgbClr val="FA7B17"/>
          </p15:clr>
        </p15:guide>
        <p15:guide id="3" pos="260">
          <p15:clr>
            <a:srgbClr val="FA7B17"/>
          </p15:clr>
        </p15:guide>
        <p15:guide id="4" pos="549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hank You">
  <p:cSld name="Title 1_1_1">
    <p:spTree>
      <p:nvGrpSpPr>
        <p:cNvPr id="1" name="Shape 719"/>
        <p:cNvGrpSpPr/>
        <p:nvPr/>
      </p:nvGrpSpPr>
      <p:grpSpPr>
        <a:xfrm>
          <a:off x="0" y="0"/>
          <a:ext cx="0" cy="0"/>
          <a:chOff x="0" y="0"/>
          <a:chExt cx="0" cy="0"/>
        </a:xfrm>
      </p:grpSpPr>
      <p:sp>
        <p:nvSpPr>
          <p:cNvPr id="720" name="Google Shape;720;p35"/>
          <p:cNvSpPr txBox="1">
            <a:spLocks noGrp="1"/>
          </p:cNvSpPr>
          <p:nvPr>
            <p:ph type="title"/>
          </p:nvPr>
        </p:nvSpPr>
        <p:spPr>
          <a:xfrm>
            <a:off x="3396050" y="1066800"/>
            <a:ext cx="4648200" cy="11121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6400"/>
              <a:buFont typeface="Poppins"/>
              <a:buNone/>
              <a:defRPr sz="6400">
                <a:solidFill>
                  <a:schemeClr val="l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grpSp>
        <p:nvGrpSpPr>
          <p:cNvPr id="721" name="Google Shape;721;p35"/>
          <p:cNvGrpSpPr/>
          <p:nvPr/>
        </p:nvGrpSpPr>
        <p:grpSpPr>
          <a:xfrm rot="10800000">
            <a:off x="8385726" y="4395376"/>
            <a:ext cx="758283" cy="760876"/>
            <a:chOff x="1" y="1"/>
            <a:chExt cx="758283" cy="760876"/>
          </a:xfrm>
        </p:grpSpPr>
        <p:sp>
          <p:nvSpPr>
            <p:cNvPr id="722" name="Google Shape;722;p35"/>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23" name="Google Shape;723;p3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724" name="Google Shape;724;p35">
            <a:hlinkClick r:id="rId2"/>
          </p:cNvPr>
          <p:cNvSpPr/>
          <p:nvPr/>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725" name="Google Shape;725;p35">
            <a:hlinkClick r:id="rId3"/>
          </p:cNvPr>
          <p:cNvSpPr/>
          <p:nvPr/>
        </p:nvSpPr>
        <p:spPr>
          <a:xfrm>
            <a:off x="403069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6" name="Google Shape;726;p35">
            <a:hlinkClick r:id="rId3"/>
          </p:cNvPr>
          <p:cNvSpPr/>
          <p:nvPr/>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27" name="Google Shape;727;p35">
            <a:hlinkClick r:id="rId4"/>
          </p:cNvPr>
          <p:cNvSpPr/>
          <p:nvPr/>
        </p:nvSpPr>
        <p:spPr>
          <a:xfrm>
            <a:off x="371337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8" name="Google Shape;728;p35">
            <a:hlinkClick r:id="rId4"/>
          </p:cNvPr>
          <p:cNvSpPr/>
          <p:nvPr/>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29" name="Google Shape;729;p35">
            <a:hlinkClick r:id="rId5"/>
          </p:cNvPr>
          <p:cNvSpPr/>
          <p:nvPr/>
        </p:nvSpPr>
        <p:spPr>
          <a:xfrm>
            <a:off x="339605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30" name="Google Shape;730;p35">
            <a:hlinkClick r:id="rId5"/>
          </p:cNvPr>
          <p:cNvSpPr/>
          <p:nvPr/>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31" name="Google Shape;731;p35"/>
          <p:cNvSpPr txBox="1">
            <a:spLocks noGrp="1"/>
          </p:cNvSpPr>
          <p:nvPr>
            <p:ph type="subTitle" idx="1"/>
          </p:nvPr>
        </p:nvSpPr>
        <p:spPr>
          <a:xfrm>
            <a:off x="3396050" y="2125925"/>
            <a:ext cx="4648200" cy="231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Poppins Medium"/>
              <a:buNone/>
              <a:defRPr>
                <a:solidFill>
                  <a:schemeClr val="accent1"/>
                </a:solidFill>
                <a:latin typeface="Poppins Medium"/>
                <a:ea typeface="Poppins Medium"/>
                <a:cs typeface="Poppins Medium"/>
                <a:sym typeface="Poppins Medium"/>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32" name="Google Shape;732;p35"/>
          <p:cNvSpPr txBox="1">
            <a:spLocks noGrp="1"/>
          </p:cNvSpPr>
          <p:nvPr>
            <p:ph type="subTitle" idx="2"/>
          </p:nvPr>
        </p:nvSpPr>
        <p:spPr>
          <a:xfrm>
            <a:off x="3396050" y="2452499"/>
            <a:ext cx="4648200" cy="1902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b="1"/>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33" name="Google Shape;733;p35"/>
          <p:cNvSpPr txBox="1">
            <a:spLocks noGrp="1"/>
          </p:cNvSpPr>
          <p:nvPr>
            <p:ph type="subTitle" idx="3"/>
          </p:nvPr>
        </p:nvSpPr>
        <p:spPr>
          <a:xfrm>
            <a:off x="3396050" y="2671599"/>
            <a:ext cx="4648200" cy="1902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1000"/>
              <a:buNone/>
              <a:defRPr sz="1000">
                <a:solidFill>
                  <a:schemeClr val="lt2"/>
                </a:solidFill>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734" name="Google Shape;734;p35"/>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735" name="Google Shape;735;p35"/>
          <p:cNvPicPr preferRelativeResize="0"/>
          <p:nvPr/>
        </p:nvPicPr>
        <p:blipFill>
          <a:blip r:embed="rId6">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About Us">
  <p:cSld name="Title 1_1_1_1">
    <p:spTree>
      <p:nvGrpSpPr>
        <p:cNvPr id="1" name="Shape 736"/>
        <p:cNvGrpSpPr/>
        <p:nvPr/>
      </p:nvGrpSpPr>
      <p:grpSpPr>
        <a:xfrm>
          <a:off x="0" y="0"/>
          <a:ext cx="0" cy="0"/>
          <a:chOff x="0" y="0"/>
          <a:chExt cx="0" cy="0"/>
        </a:xfrm>
      </p:grpSpPr>
      <p:grpSp>
        <p:nvGrpSpPr>
          <p:cNvPr id="737" name="Google Shape;737;p36"/>
          <p:cNvGrpSpPr/>
          <p:nvPr/>
        </p:nvGrpSpPr>
        <p:grpSpPr>
          <a:xfrm>
            <a:off x="3396050" y="3458800"/>
            <a:ext cx="1738200" cy="479372"/>
            <a:chOff x="5219700" y="3382600"/>
            <a:chExt cx="1738200" cy="479372"/>
          </a:xfrm>
        </p:grpSpPr>
        <p:sp>
          <p:nvSpPr>
            <p:cNvPr id="738" name="Google Shape;738;p36">
              <a:hlinkClick r:id="rId2"/>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739" name="Google Shape;739;p36">
              <a:hlinkClick r:id="rId3"/>
            </p:cNvPr>
            <p:cNvSpPr/>
            <p:nvPr/>
          </p:nvSpPr>
          <p:spPr>
            <a:xfrm>
              <a:off x="585434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0" name="Google Shape;740;p36">
              <a:hlinkClick r:id="rId3"/>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41" name="Google Shape;741;p36">
              <a:hlinkClick r:id="rId4"/>
            </p:cNvPr>
            <p:cNvSpPr/>
            <p:nvPr/>
          </p:nvSpPr>
          <p:spPr>
            <a:xfrm>
              <a:off x="553702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2" name="Google Shape;742;p36">
              <a:hlinkClick r:id="rId4"/>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43" name="Google Shape;743;p36">
              <a:hlinkClick r:id="rId5"/>
            </p:cNvPr>
            <p:cNvSpPr/>
            <p:nvPr/>
          </p:nvSpPr>
          <p:spPr>
            <a:xfrm>
              <a:off x="521970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4" name="Google Shape;744;p36">
              <a:hlinkClick r:id="rId5"/>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grpSp>
      <p:sp>
        <p:nvSpPr>
          <p:cNvPr id="745" name="Google Shape;745;p36"/>
          <p:cNvSpPr/>
          <p:nvPr/>
        </p:nvSpPr>
        <p:spPr>
          <a:xfrm>
            <a:off x="3396050" y="1462150"/>
            <a:ext cx="4835100" cy="1766700"/>
          </a:xfrm>
          <a:prstGeom prst="rect">
            <a:avLst/>
          </a:prstGeom>
          <a:noFill/>
          <a:ln>
            <a:noFill/>
          </a:ln>
        </p:spPr>
        <p:txBody>
          <a:bodyPr spcFirstLastPara="1" wrap="square" lIns="0" tIns="0" rIns="0" bIns="0" anchor="t" anchorCtr="0">
            <a:noAutofit/>
          </a:bodyPr>
          <a:lstStyle/>
          <a:p>
            <a:pPr marL="0" marR="0" lvl="0" indent="0" algn="l" rtl="0">
              <a:lnSpc>
                <a:spcPct val="200000"/>
              </a:lnSpc>
              <a:spcBef>
                <a:spcPts val="0"/>
              </a:spcBef>
              <a:spcAft>
                <a:spcPts val="0"/>
              </a:spcAft>
              <a:buClr>
                <a:schemeClr val="accent6"/>
              </a:buClr>
              <a:buSzPts val="1100"/>
              <a:buFont typeface="Trebuchet MS"/>
              <a:buNone/>
            </a:pPr>
            <a:r>
              <a:rPr lang="en" sz="1200" b="1">
                <a:solidFill>
                  <a:schemeClr val="accent1"/>
                </a:solidFill>
                <a:latin typeface="Poppins"/>
                <a:ea typeface="Poppins"/>
                <a:cs typeface="Poppins"/>
                <a:sym typeface="Poppins"/>
              </a:rPr>
              <a:t>About Us</a:t>
            </a:r>
            <a:endParaRPr sz="1200" b="1">
              <a:solidFill>
                <a:schemeClr val="accent1"/>
              </a:solidFill>
              <a:latin typeface="Poppins"/>
              <a:ea typeface="Poppins"/>
              <a:cs typeface="Poppins"/>
              <a:sym typeface="Poppins"/>
            </a:endParaRPr>
          </a:p>
          <a:p>
            <a:pPr marL="0" marR="0" lvl="0" indent="0" algn="l" rtl="0">
              <a:lnSpc>
                <a:spcPct val="115000"/>
              </a:lnSpc>
              <a:spcBef>
                <a:spcPts val="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000">
              <a:solidFill>
                <a:schemeClr val="lt1"/>
              </a:solidFill>
              <a:latin typeface="Calibri"/>
              <a:ea typeface="Calibri"/>
              <a:cs typeface="Calibri"/>
              <a:sym typeface="Calibri"/>
            </a:endParaRPr>
          </a:p>
          <a:p>
            <a:pPr marL="0" marR="0" lvl="0" indent="0" algn="l" rtl="0">
              <a:lnSpc>
                <a:spcPct val="115000"/>
              </a:lnSpc>
              <a:spcBef>
                <a:spcPts val="100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000">
              <a:solidFill>
                <a:schemeClr val="lt1"/>
              </a:solidFill>
              <a:latin typeface="Calibri"/>
              <a:ea typeface="Calibri"/>
              <a:cs typeface="Calibri"/>
              <a:sym typeface="Calibri"/>
            </a:endParaRPr>
          </a:p>
        </p:txBody>
      </p:sp>
      <p:grpSp>
        <p:nvGrpSpPr>
          <p:cNvPr id="746" name="Google Shape;746;p36"/>
          <p:cNvGrpSpPr/>
          <p:nvPr/>
        </p:nvGrpSpPr>
        <p:grpSpPr>
          <a:xfrm rot="10800000">
            <a:off x="8385726" y="4395376"/>
            <a:ext cx="758283" cy="760876"/>
            <a:chOff x="1" y="1"/>
            <a:chExt cx="758283" cy="760876"/>
          </a:xfrm>
        </p:grpSpPr>
        <p:sp>
          <p:nvSpPr>
            <p:cNvPr id="747" name="Google Shape;747;p36"/>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48" name="Google Shape;748;p3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749" name="Google Shape;749;p36"/>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750" name="Google Shape;750;p36"/>
          <p:cNvPicPr preferRelativeResize="0"/>
          <p:nvPr/>
        </p:nvPicPr>
        <p:blipFill>
          <a:blip r:embed="rId6">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ection Header">
  <p:cSld name="Section 1_4">
    <p:spTree>
      <p:nvGrpSpPr>
        <p:cNvPr id="1" name="Shape 751"/>
        <p:cNvGrpSpPr/>
        <p:nvPr/>
      </p:nvGrpSpPr>
      <p:grpSpPr>
        <a:xfrm>
          <a:off x="0" y="0"/>
          <a:ext cx="0" cy="0"/>
          <a:chOff x="0" y="0"/>
          <a:chExt cx="0" cy="0"/>
        </a:xfrm>
      </p:grpSpPr>
      <p:sp>
        <p:nvSpPr>
          <p:cNvPr id="752" name="Google Shape;752;p37"/>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753" name="Google Shape;753;p37"/>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7200"/>
              <a:buFont typeface="Poppins"/>
              <a:buNone/>
              <a:defRPr sz="7200">
                <a:solidFill>
                  <a:schemeClr val="accen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754" name="Google Shape;754;p37"/>
          <p:cNvSpPr txBox="1">
            <a:spLocks noGrp="1"/>
          </p:cNvSpPr>
          <p:nvPr>
            <p:ph type="title" idx="2"/>
          </p:nvPr>
        </p:nvSpPr>
        <p:spPr>
          <a:xfrm>
            <a:off x="409329" y="2787467"/>
            <a:ext cx="2973300" cy="1112100"/>
          </a:xfrm>
          <a:prstGeom prst="rect">
            <a:avLst/>
          </a:prstGeom>
        </p:spPr>
        <p:txBody>
          <a:bodyPr spcFirstLastPara="1" wrap="square" lIns="0" tIns="0" rIns="0" bIns="0" anchor="t" anchorCtr="0">
            <a:spAutoFit/>
          </a:bodyPr>
          <a:lstStyle>
            <a:lvl1pPr lvl="0" rtl="0">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755" name="Google Shape;755;p37"/>
          <p:cNvSpPr/>
          <p:nvPr/>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288">
          <p15:clr>
            <a:srgbClr val="FA7B17"/>
          </p15:clr>
        </p15:guide>
        <p15:guide id="4" orient="horz" pos="2952">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Title Only 1">
    <p:spTree>
      <p:nvGrpSpPr>
        <p:cNvPr id="1" name="Shape 756"/>
        <p:cNvGrpSpPr/>
        <p:nvPr/>
      </p:nvGrpSpPr>
      <p:grpSpPr>
        <a:xfrm>
          <a:off x="0" y="0"/>
          <a:ext cx="0" cy="0"/>
          <a:chOff x="0" y="0"/>
          <a:chExt cx="0" cy="0"/>
        </a:xfrm>
      </p:grpSpPr>
      <p:sp>
        <p:nvSpPr>
          <p:cNvPr id="757" name="Google Shape;757;p3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8" name="Google Shape;758;p3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759" name="Google Shape;759;p3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60" name="Google Shape;760;p3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761" name="Google Shape;761;p3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ppendix">
  <p:cSld name="Title Only 1_5">
    <p:spTree>
      <p:nvGrpSpPr>
        <p:cNvPr id="1" name="Shape 762"/>
        <p:cNvGrpSpPr/>
        <p:nvPr/>
      </p:nvGrpSpPr>
      <p:grpSpPr>
        <a:xfrm>
          <a:off x="0" y="0"/>
          <a:ext cx="0" cy="0"/>
          <a:chOff x="0" y="0"/>
          <a:chExt cx="0" cy="0"/>
        </a:xfrm>
      </p:grpSpPr>
      <p:sp>
        <p:nvSpPr>
          <p:cNvPr id="763" name="Google Shape;763;p3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64" name="Google Shape;764;p3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765" name="Google Shape;765;p3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66" name="Google Shape;766;p3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767" name="Google Shape;767;p3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am - 10 Photos">
  <p:cSld name="Title Only 1_4">
    <p:spTree>
      <p:nvGrpSpPr>
        <p:cNvPr id="1" name="Shape 768"/>
        <p:cNvGrpSpPr/>
        <p:nvPr/>
      </p:nvGrpSpPr>
      <p:grpSpPr>
        <a:xfrm>
          <a:off x="0" y="0"/>
          <a:ext cx="0" cy="0"/>
          <a:chOff x="0" y="0"/>
          <a:chExt cx="0" cy="0"/>
        </a:xfrm>
      </p:grpSpPr>
      <p:sp>
        <p:nvSpPr>
          <p:cNvPr id="769" name="Google Shape;769;p40"/>
          <p:cNvSpPr/>
          <p:nvPr/>
        </p:nvSpPr>
        <p:spPr>
          <a:xfrm>
            <a:off x="5381688"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70" name="Google Shape;770;p40"/>
          <p:cNvSpPr/>
          <p:nvPr/>
        </p:nvSpPr>
        <p:spPr>
          <a:xfrm>
            <a:off x="2068213"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771" name="Google Shape;771;p40"/>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72" name="Google Shape;772;p4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773" name="Google Shape;773;p4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74" name="Google Shape;774;p4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775" name="Google Shape;775;p40"/>
          <p:cNvSpPr/>
          <p:nvPr/>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776" name="Google Shape;776;p40"/>
          <p:cNvCxnSpPr/>
          <p:nvPr/>
        </p:nvCxnSpPr>
        <p:spPr>
          <a:xfrm>
            <a:off x="82802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777" name="Google Shape;777;p40"/>
          <p:cNvSpPr txBox="1">
            <a:spLocks noGrp="1"/>
          </p:cNvSpPr>
          <p:nvPr>
            <p:ph type="subTitle" idx="1"/>
          </p:nvPr>
        </p:nvSpPr>
        <p:spPr>
          <a:xfrm>
            <a:off x="57062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78" name="Google Shape;778;p40"/>
          <p:cNvSpPr txBox="1">
            <a:spLocks noGrp="1"/>
          </p:cNvSpPr>
          <p:nvPr>
            <p:ph type="subTitle" idx="2"/>
          </p:nvPr>
        </p:nvSpPr>
        <p:spPr>
          <a:xfrm>
            <a:off x="57062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779" name="Google Shape;779;p40"/>
          <p:cNvSpPr txBox="1">
            <a:spLocks noGrp="1"/>
          </p:cNvSpPr>
          <p:nvPr>
            <p:ph type="subTitle" idx="3"/>
          </p:nvPr>
        </p:nvSpPr>
        <p:spPr>
          <a:xfrm>
            <a:off x="57062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80" name="Google Shape;780;p40"/>
          <p:cNvSpPr>
            <a:spLocks noGrp="1"/>
          </p:cNvSpPr>
          <p:nvPr>
            <p:ph type="pic" idx="4"/>
          </p:nvPr>
        </p:nvSpPr>
        <p:spPr>
          <a:xfrm>
            <a:off x="913525" y="1095880"/>
            <a:ext cx="685800" cy="685800"/>
          </a:xfrm>
          <a:prstGeom prst="ellipse">
            <a:avLst/>
          </a:prstGeom>
          <a:noFill/>
          <a:ln w="19050" cap="flat" cmpd="sng">
            <a:solidFill>
              <a:schemeClr val="dk1"/>
            </a:solidFill>
            <a:prstDash val="solid"/>
            <a:round/>
            <a:headEnd type="none" w="sm" len="sm"/>
            <a:tailEnd type="none" w="sm" len="sm"/>
          </a:ln>
        </p:spPr>
      </p:sp>
      <p:sp>
        <p:nvSpPr>
          <p:cNvPr id="781" name="Google Shape;781;p40"/>
          <p:cNvSpPr/>
          <p:nvPr/>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782" name="Google Shape;782;p40"/>
          <p:cNvCxnSpPr/>
          <p:nvPr/>
        </p:nvCxnSpPr>
        <p:spPr>
          <a:xfrm>
            <a:off x="82802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783" name="Google Shape;783;p40"/>
          <p:cNvSpPr txBox="1">
            <a:spLocks noGrp="1"/>
          </p:cNvSpPr>
          <p:nvPr>
            <p:ph type="subTitle" idx="5"/>
          </p:nvPr>
        </p:nvSpPr>
        <p:spPr>
          <a:xfrm>
            <a:off x="57062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84" name="Google Shape;784;p40"/>
          <p:cNvSpPr txBox="1">
            <a:spLocks noGrp="1"/>
          </p:cNvSpPr>
          <p:nvPr>
            <p:ph type="subTitle" idx="6"/>
          </p:nvPr>
        </p:nvSpPr>
        <p:spPr>
          <a:xfrm>
            <a:off x="57062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785" name="Google Shape;785;p40"/>
          <p:cNvSpPr txBox="1">
            <a:spLocks noGrp="1"/>
          </p:cNvSpPr>
          <p:nvPr>
            <p:ph type="subTitle" idx="7"/>
          </p:nvPr>
        </p:nvSpPr>
        <p:spPr>
          <a:xfrm>
            <a:off x="57062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86" name="Google Shape;786;p40"/>
          <p:cNvSpPr>
            <a:spLocks noGrp="1"/>
          </p:cNvSpPr>
          <p:nvPr>
            <p:ph type="pic" idx="8"/>
          </p:nvPr>
        </p:nvSpPr>
        <p:spPr>
          <a:xfrm>
            <a:off x="913525" y="3102201"/>
            <a:ext cx="685800" cy="685800"/>
          </a:xfrm>
          <a:prstGeom prst="ellipse">
            <a:avLst/>
          </a:prstGeom>
          <a:noFill/>
          <a:ln w="19050" cap="flat" cmpd="sng">
            <a:solidFill>
              <a:schemeClr val="dk1"/>
            </a:solidFill>
            <a:prstDash val="solid"/>
            <a:round/>
            <a:headEnd type="none" w="sm" len="sm"/>
            <a:tailEnd type="none" w="sm" len="sm"/>
          </a:ln>
        </p:spPr>
      </p:sp>
      <p:sp>
        <p:nvSpPr>
          <p:cNvPr id="787" name="Google Shape;787;p40"/>
          <p:cNvSpPr/>
          <p:nvPr/>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788" name="Google Shape;788;p40"/>
          <p:cNvCxnSpPr/>
          <p:nvPr/>
        </p:nvCxnSpPr>
        <p:spPr>
          <a:xfrm>
            <a:off x="2484763"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789" name="Google Shape;789;p40"/>
          <p:cNvSpPr txBox="1">
            <a:spLocks noGrp="1"/>
          </p:cNvSpPr>
          <p:nvPr>
            <p:ph type="subTitle" idx="9"/>
          </p:nvPr>
        </p:nvSpPr>
        <p:spPr>
          <a:xfrm>
            <a:off x="2227363"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90" name="Google Shape;790;p40"/>
          <p:cNvSpPr txBox="1">
            <a:spLocks noGrp="1"/>
          </p:cNvSpPr>
          <p:nvPr>
            <p:ph type="subTitle" idx="13"/>
          </p:nvPr>
        </p:nvSpPr>
        <p:spPr>
          <a:xfrm>
            <a:off x="2227363"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791" name="Google Shape;791;p40"/>
          <p:cNvSpPr txBox="1">
            <a:spLocks noGrp="1"/>
          </p:cNvSpPr>
          <p:nvPr>
            <p:ph type="subTitle" idx="14"/>
          </p:nvPr>
        </p:nvSpPr>
        <p:spPr>
          <a:xfrm>
            <a:off x="2227363"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92" name="Google Shape;792;p40"/>
          <p:cNvSpPr>
            <a:spLocks noGrp="1"/>
          </p:cNvSpPr>
          <p:nvPr>
            <p:ph type="pic" idx="15"/>
          </p:nvPr>
        </p:nvSpPr>
        <p:spPr>
          <a:xfrm>
            <a:off x="2570263" y="1095880"/>
            <a:ext cx="685800" cy="685800"/>
          </a:xfrm>
          <a:prstGeom prst="ellipse">
            <a:avLst/>
          </a:prstGeom>
          <a:noFill/>
          <a:ln w="19050" cap="flat" cmpd="sng">
            <a:solidFill>
              <a:schemeClr val="dk1"/>
            </a:solidFill>
            <a:prstDash val="solid"/>
            <a:round/>
            <a:headEnd type="none" w="sm" len="sm"/>
            <a:tailEnd type="none" w="sm" len="sm"/>
          </a:ln>
        </p:spPr>
      </p:sp>
      <p:sp>
        <p:nvSpPr>
          <p:cNvPr id="793" name="Google Shape;793;p40"/>
          <p:cNvSpPr/>
          <p:nvPr/>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794" name="Google Shape;794;p40"/>
          <p:cNvCxnSpPr/>
          <p:nvPr/>
        </p:nvCxnSpPr>
        <p:spPr>
          <a:xfrm>
            <a:off x="2484763"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795" name="Google Shape;795;p40"/>
          <p:cNvSpPr txBox="1">
            <a:spLocks noGrp="1"/>
          </p:cNvSpPr>
          <p:nvPr>
            <p:ph type="subTitle" idx="16"/>
          </p:nvPr>
        </p:nvSpPr>
        <p:spPr>
          <a:xfrm>
            <a:off x="2227363"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96" name="Google Shape;796;p40"/>
          <p:cNvSpPr txBox="1">
            <a:spLocks noGrp="1"/>
          </p:cNvSpPr>
          <p:nvPr>
            <p:ph type="subTitle" idx="17"/>
          </p:nvPr>
        </p:nvSpPr>
        <p:spPr>
          <a:xfrm>
            <a:off x="2227363"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797" name="Google Shape;797;p40"/>
          <p:cNvSpPr txBox="1">
            <a:spLocks noGrp="1"/>
          </p:cNvSpPr>
          <p:nvPr>
            <p:ph type="subTitle" idx="18"/>
          </p:nvPr>
        </p:nvSpPr>
        <p:spPr>
          <a:xfrm>
            <a:off x="2227363"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798" name="Google Shape;798;p40"/>
          <p:cNvSpPr>
            <a:spLocks noGrp="1"/>
          </p:cNvSpPr>
          <p:nvPr>
            <p:ph type="pic" idx="19"/>
          </p:nvPr>
        </p:nvSpPr>
        <p:spPr>
          <a:xfrm>
            <a:off x="2570263" y="3102201"/>
            <a:ext cx="685800" cy="685800"/>
          </a:xfrm>
          <a:prstGeom prst="ellipse">
            <a:avLst/>
          </a:prstGeom>
          <a:noFill/>
          <a:ln w="19050" cap="flat" cmpd="sng">
            <a:solidFill>
              <a:schemeClr val="dk1"/>
            </a:solidFill>
            <a:prstDash val="solid"/>
            <a:round/>
            <a:headEnd type="none" w="sm" len="sm"/>
            <a:tailEnd type="none" w="sm" len="sm"/>
          </a:ln>
        </p:spPr>
      </p:sp>
      <p:sp>
        <p:nvSpPr>
          <p:cNvPr id="799" name="Google Shape;799;p40"/>
          <p:cNvSpPr/>
          <p:nvPr/>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00" name="Google Shape;800;p40"/>
          <p:cNvCxnSpPr/>
          <p:nvPr/>
        </p:nvCxnSpPr>
        <p:spPr>
          <a:xfrm>
            <a:off x="4141500"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01" name="Google Shape;801;p40"/>
          <p:cNvSpPr txBox="1">
            <a:spLocks noGrp="1"/>
          </p:cNvSpPr>
          <p:nvPr>
            <p:ph type="subTitle" idx="20"/>
          </p:nvPr>
        </p:nvSpPr>
        <p:spPr>
          <a:xfrm>
            <a:off x="3884100"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02" name="Google Shape;802;p40"/>
          <p:cNvSpPr txBox="1">
            <a:spLocks noGrp="1"/>
          </p:cNvSpPr>
          <p:nvPr>
            <p:ph type="subTitle" idx="21"/>
          </p:nvPr>
        </p:nvSpPr>
        <p:spPr>
          <a:xfrm>
            <a:off x="3884100"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03" name="Google Shape;803;p40"/>
          <p:cNvSpPr txBox="1">
            <a:spLocks noGrp="1"/>
          </p:cNvSpPr>
          <p:nvPr>
            <p:ph type="subTitle" idx="22"/>
          </p:nvPr>
        </p:nvSpPr>
        <p:spPr>
          <a:xfrm>
            <a:off x="3884100"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04" name="Google Shape;804;p40"/>
          <p:cNvSpPr>
            <a:spLocks noGrp="1"/>
          </p:cNvSpPr>
          <p:nvPr>
            <p:ph type="pic" idx="23"/>
          </p:nvPr>
        </p:nvSpPr>
        <p:spPr>
          <a:xfrm>
            <a:off x="4227000" y="1095880"/>
            <a:ext cx="685800" cy="685800"/>
          </a:xfrm>
          <a:prstGeom prst="ellipse">
            <a:avLst/>
          </a:prstGeom>
          <a:noFill/>
          <a:ln w="19050" cap="flat" cmpd="sng">
            <a:solidFill>
              <a:schemeClr val="dk1"/>
            </a:solidFill>
            <a:prstDash val="solid"/>
            <a:round/>
            <a:headEnd type="none" w="sm" len="sm"/>
            <a:tailEnd type="none" w="sm" len="sm"/>
          </a:ln>
        </p:spPr>
      </p:sp>
      <p:sp>
        <p:nvSpPr>
          <p:cNvPr id="805" name="Google Shape;805;p40"/>
          <p:cNvSpPr/>
          <p:nvPr/>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06" name="Google Shape;806;p40"/>
          <p:cNvCxnSpPr/>
          <p:nvPr/>
        </p:nvCxnSpPr>
        <p:spPr>
          <a:xfrm>
            <a:off x="4141500"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07" name="Google Shape;807;p40"/>
          <p:cNvSpPr txBox="1">
            <a:spLocks noGrp="1"/>
          </p:cNvSpPr>
          <p:nvPr>
            <p:ph type="subTitle" idx="24"/>
          </p:nvPr>
        </p:nvSpPr>
        <p:spPr>
          <a:xfrm>
            <a:off x="3884100"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08" name="Google Shape;808;p40"/>
          <p:cNvSpPr txBox="1">
            <a:spLocks noGrp="1"/>
          </p:cNvSpPr>
          <p:nvPr>
            <p:ph type="subTitle" idx="25"/>
          </p:nvPr>
        </p:nvSpPr>
        <p:spPr>
          <a:xfrm>
            <a:off x="3884100"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09" name="Google Shape;809;p40"/>
          <p:cNvSpPr txBox="1">
            <a:spLocks noGrp="1"/>
          </p:cNvSpPr>
          <p:nvPr>
            <p:ph type="subTitle" idx="26"/>
          </p:nvPr>
        </p:nvSpPr>
        <p:spPr>
          <a:xfrm>
            <a:off x="3884100"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10" name="Google Shape;810;p40"/>
          <p:cNvSpPr>
            <a:spLocks noGrp="1"/>
          </p:cNvSpPr>
          <p:nvPr>
            <p:ph type="pic" idx="27"/>
          </p:nvPr>
        </p:nvSpPr>
        <p:spPr>
          <a:xfrm>
            <a:off x="4227000" y="3102201"/>
            <a:ext cx="685800" cy="685800"/>
          </a:xfrm>
          <a:prstGeom prst="ellipse">
            <a:avLst/>
          </a:prstGeom>
          <a:noFill/>
          <a:ln w="19050" cap="flat" cmpd="sng">
            <a:solidFill>
              <a:schemeClr val="dk1"/>
            </a:solidFill>
            <a:prstDash val="solid"/>
            <a:round/>
            <a:headEnd type="none" w="sm" len="sm"/>
            <a:tailEnd type="none" w="sm" len="sm"/>
          </a:ln>
        </p:spPr>
      </p:sp>
      <p:sp>
        <p:nvSpPr>
          <p:cNvPr id="811" name="Google Shape;811;p40"/>
          <p:cNvSpPr/>
          <p:nvPr/>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12" name="Google Shape;812;p40"/>
          <p:cNvCxnSpPr/>
          <p:nvPr/>
        </p:nvCxnSpPr>
        <p:spPr>
          <a:xfrm>
            <a:off x="5798238"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13" name="Google Shape;813;p40"/>
          <p:cNvSpPr txBox="1">
            <a:spLocks noGrp="1"/>
          </p:cNvSpPr>
          <p:nvPr>
            <p:ph type="subTitle" idx="28"/>
          </p:nvPr>
        </p:nvSpPr>
        <p:spPr>
          <a:xfrm>
            <a:off x="5540838"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14" name="Google Shape;814;p40"/>
          <p:cNvSpPr txBox="1">
            <a:spLocks noGrp="1"/>
          </p:cNvSpPr>
          <p:nvPr>
            <p:ph type="subTitle" idx="29"/>
          </p:nvPr>
        </p:nvSpPr>
        <p:spPr>
          <a:xfrm>
            <a:off x="5540838"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15" name="Google Shape;815;p40"/>
          <p:cNvSpPr txBox="1">
            <a:spLocks noGrp="1"/>
          </p:cNvSpPr>
          <p:nvPr>
            <p:ph type="subTitle" idx="30"/>
          </p:nvPr>
        </p:nvSpPr>
        <p:spPr>
          <a:xfrm>
            <a:off x="5540838"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16" name="Google Shape;816;p40"/>
          <p:cNvSpPr>
            <a:spLocks noGrp="1"/>
          </p:cNvSpPr>
          <p:nvPr>
            <p:ph type="pic" idx="31"/>
          </p:nvPr>
        </p:nvSpPr>
        <p:spPr>
          <a:xfrm>
            <a:off x="5883738" y="1095880"/>
            <a:ext cx="685800" cy="685800"/>
          </a:xfrm>
          <a:prstGeom prst="ellipse">
            <a:avLst/>
          </a:prstGeom>
          <a:noFill/>
          <a:ln w="19050" cap="flat" cmpd="sng">
            <a:solidFill>
              <a:schemeClr val="dk1"/>
            </a:solidFill>
            <a:prstDash val="solid"/>
            <a:round/>
            <a:headEnd type="none" w="sm" len="sm"/>
            <a:tailEnd type="none" w="sm" len="sm"/>
          </a:ln>
        </p:spPr>
      </p:sp>
      <p:sp>
        <p:nvSpPr>
          <p:cNvPr id="817" name="Google Shape;817;p40"/>
          <p:cNvSpPr/>
          <p:nvPr/>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18" name="Google Shape;818;p40"/>
          <p:cNvCxnSpPr/>
          <p:nvPr/>
        </p:nvCxnSpPr>
        <p:spPr>
          <a:xfrm>
            <a:off x="5798238"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19" name="Google Shape;819;p40"/>
          <p:cNvSpPr txBox="1">
            <a:spLocks noGrp="1"/>
          </p:cNvSpPr>
          <p:nvPr>
            <p:ph type="subTitle" idx="32"/>
          </p:nvPr>
        </p:nvSpPr>
        <p:spPr>
          <a:xfrm>
            <a:off x="5540838"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20" name="Google Shape;820;p40"/>
          <p:cNvSpPr txBox="1">
            <a:spLocks noGrp="1"/>
          </p:cNvSpPr>
          <p:nvPr>
            <p:ph type="subTitle" idx="33"/>
          </p:nvPr>
        </p:nvSpPr>
        <p:spPr>
          <a:xfrm>
            <a:off x="5540838"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21" name="Google Shape;821;p40"/>
          <p:cNvSpPr txBox="1">
            <a:spLocks noGrp="1"/>
          </p:cNvSpPr>
          <p:nvPr>
            <p:ph type="subTitle" idx="34"/>
          </p:nvPr>
        </p:nvSpPr>
        <p:spPr>
          <a:xfrm>
            <a:off x="5540838"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22" name="Google Shape;822;p40"/>
          <p:cNvSpPr>
            <a:spLocks noGrp="1"/>
          </p:cNvSpPr>
          <p:nvPr>
            <p:ph type="pic" idx="35"/>
          </p:nvPr>
        </p:nvSpPr>
        <p:spPr>
          <a:xfrm>
            <a:off x="5883738" y="3102201"/>
            <a:ext cx="685800" cy="685800"/>
          </a:xfrm>
          <a:prstGeom prst="ellipse">
            <a:avLst/>
          </a:prstGeom>
          <a:noFill/>
          <a:ln w="19050" cap="flat" cmpd="sng">
            <a:solidFill>
              <a:schemeClr val="dk1"/>
            </a:solidFill>
            <a:prstDash val="solid"/>
            <a:round/>
            <a:headEnd type="none" w="sm" len="sm"/>
            <a:tailEnd type="none" w="sm" len="sm"/>
          </a:ln>
        </p:spPr>
      </p:sp>
      <p:sp>
        <p:nvSpPr>
          <p:cNvPr id="823" name="Google Shape;823;p40"/>
          <p:cNvSpPr/>
          <p:nvPr/>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24" name="Google Shape;824;p40"/>
          <p:cNvCxnSpPr/>
          <p:nvPr/>
        </p:nvCxnSpPr>
        <p:spPr>
          <a:xfrm>
            <a:off x="745497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25" name="Google Shape;825;p40"/>
          <p:cNvSpPr txBox="1">
            <a:spLocks noGrp="1"/>
          </p:cNvSpPr>
          <p:nvPr>
            <p:ph type="subTitle" idx="36"/>
          </p:nvPr>
        </p:nvSpPr>
        <p:spPr>
          <a:xfrm>
            <a:off x="719757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26" name="Google Shape;826;p40"/>
          <p:cNvSpPr txBox="1">
            <a:spLocks noGrp="1"/>
          </p:cNvSpPr>
          <p:nvPr>
            <p:ph type="subTitle" idx="37"/>
          </p:nvPr>
        </p:nvSpPr>
        <p:spPr>
          <a:xfrm>
            <a:off x="719757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27" name="Google Shape;827;p40"/>
          <p:cNvSpPr txBox="1">
            <a:spLocks noGrp="1"/>
          </p:cNvSpPr>
          <p:nvPr>
            <p:ph type="subTitle" idx="38"/>
          </p:nvPr>
        </p:nvSpPr>
        <p:spPr>
          <a:xfrm>
            <a:off x="719757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28" name="Google Shape;828;p40"/>
          <p:cNvSpPr>
            <a:spLocks noGrp="1"/>
          </p:cNvSpPr>
          <p:nvPr>
            <p:ph type="pic" idx="39"/>
          </p:nvPr>
        </p:nvSpPr>
        <p:spPr>
          <a:xfrm>
            <a:off x="7540475" y="1095880"/>
            <a:ext cx="685800" cy="685800"/>
          </a:xfrm>
          <a:prstGeom prst="ellipse">
            <a:avLst/>
          </a:prstGeom>
          <a:noFill/>
          <a:ln w="19050" cap="flat" cmpd="sng">
            <a:solidFill>
              <a:schemeClr val="dk1"/>
            </a:solidFill>
            <a:prstDash val="solid"/>
            <a:round/>
            <a:headEnd type="none" w="sm" len="sm"/>
            <a:tailEnd type="none" w="sm" len="sm"/>
          </a:ln>
        </p:spPr>
      </p:sp>
      <p:sp>
        <p:nvSpPr>
          <p:cNvPr id="829" name="Google Shape;829;p40"/>
          <p:cNvSpPr/>
          <p:nvPr/>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830" name="Google Shape;830;p40"/>
          <p:cNvCxnSpPr/>
          <p:nvPr/>
        </p:nvCxnSpPr>
        <p:spPr>
          <a:xfrm>
            <a:off x="745497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831" name="Google Shape;831;p40"/>
          <p:cNvSpPr txBox="1">
            <a:spLocks noGrp="1"/>
          </p:cNvSpPr>
          <p:nvPr>
            <p:ph type="subTitle" idx="40"/>
          </p:nvPr>
        </p:nvSpPr>
        <p:spPr>
          <a:xfrm>
            <a:off x="719757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32" name="Google Shape;832;p40"/>
          <p:cNvSpPr txBox="1">
            <a:spLocks noGrp="1"/>
          </p:cNvSpPr>
          <p:nvPr>
            <p:ph type="subTitle" idx="41"/>
          </p:nvPr>
        </p:nvSpPr>
        <p:spPr>
          <a:xfrm>
            <a:off x="719757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33" name="Google Shape;833;p40"/>
          <p:cNvSpPr txBox="1">
            <a:spLocks noGrp="1"/>
          </p:cNvSpPr>
          <p:nvPr>
            <p:ph type="subTitle" idx="42"/>
          </p:nvPr>
        </p:nvSpPr>
        <p:spPr>
          <a:xfrm>
            <a:off x="719757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834" name="Google Shape;834;p40"/>
          <p:cNvSpPr>
            <a:spLocks noGrp="1"/>
          </p:cNvSpPr>
          <p:nvPr>
            <p:ph type="pic" idx="43"/>
          </p:nvPr>
        </p:nvSpPr>
        <p:spPr>
          <a:xfrm>
            <a:off x="7540475" y="3102201"/>
            <a:ext cx="685800" cy="685800"/>
          </a:xfrm>
          <a:prstGeom prst="ellipse">
            <a:avLst/>
          </a:prstGeom>
          <a:noFill/>
          <a:ln w="19050" cap="flat" cmpd="sng">
            <a:solidFill>
              <a:schemeClr val="dk1"/>
            </a:solidFill>
            <a:prstDash val="solid"/>
            <a:round/>
            <a:headEnd type="none" w="sm" len="sm"/>
            <a:tailEnd type="none" w="sm" len="sm"/>
          </a:ln>
        </p:spPr>
      </p:sp>
      <p:pic>
        <p:nvPicPr>
          <p:cNvPr id="835" name="Google Shape;835;p4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am - 25 Photos">
  <p:cSld name="Title Only 1_4_1">
    <p:spTree>
      <p:nvGrpSpPr>
        <p:cNvPr id="1" name="Shape 836"/>
        <p:cNvGrpSpPr/>
        <p:nvPr/>
      </p:nvGrpSpPr>
      <p:grpSpPr>
        <a:xfrm>
          <a:off x="0" y="0"/>
          <a:ext cx="0" cy="0"/>
          <a:chOff x="0" y="0"/>
          <a:chExt cx="0" cy="0"/>
        </a:xfrm>
      </p:grpSpPr>
      <p:sp>
        <p:nvSpPr>
          <p:cNvPr id="837" name="Google Shape;837;p41"/>
          <p:cNvSpPr/>
          <p:nvPr/>
        </p:nvSpPr>
        <p:spPr>
          <a:xfrm>
            <a:off x="415613"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38" name="Google Shape;838;p41"/>
          <p:cNvSpPr/>
          <p:nvPr/>
        </p:nvSpPr>
        <p:spPr>
          <a:xfrm>
            <a:off x="2089234"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39" name="Google Shape;839;p41"/>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40" name="Google Shape;840;p4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841" name="Google Shape;841;p4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842" name="Google Shape;842;p4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843" name="Google Shape;843;p41"/>
          <p:cNvSpPr txBox="1">
            <a:spLocks noGrp="1"/>
          </p:cNvSpPr>
          <p:nvPr>
            <p:ph type="subTitle" idx="1"/>
          </p:nvPr>
        </p:nvSpPr>
        <p:spPr>
          <a:xfrm>
            <a:off x="1042900"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44" name="Google Shape;844;p41"/>
          <p:cNvSpPr txBox="1">
            <a:spLocks noGrp="1"/>
          </p:cNvSpPr>
          <p:nvPr>
            <p:ph type="subTitle" idx="2"/>
          </p:nvPr>
        </p:nvSpPr>
        <p:spPr>
          <a:xfrm>
            <a:off x="1042900"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45" name="Google Shape;845;p41"/>
          <p:cNvSpPr txBox="1">
            <a:spLocks noGrp="1"/>
          </p:cNvSpPr>
          <p:nvPr>
            <p:ph type="subTitle" idx="3"/>
          </p:nvPr>
        </p:nvSpPr>
        <p:spPr>
          <a:xfrm>
            <a:off x="2716521"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46" name="Google Shape;846;p41"/>
          <p:cNvSpPr txBox="1">
            <a:spLocks noGrp="1"/>
          </p:cNvSpPr>
          <p:nvPr>
            <p:ph type="subTitle" idx="4"/>
          </p:nvPr>
        </p:nvSpPr>
        <p:spPr>
          <a:xfrm>
            <a:off x="2716521"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47" name="Google Shape;847;p41"/>
          <p:cNvSpPr txBox="1">
            <a:spLocks noGrp="1"/>
          </p:cNvSpPr>
          <p:nvPr>
            <p:ph type="subTitle" idx="5"/>
          </p:nvPr>
        </p:nvSpPr>
        <p:spPr>
          <a:xfrm>
            <a:off x="4390143"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48" name="Google Shape;848;p41"/>
          <p:cNvSpPr txBox="1">
            <a:spLocks noGrp="1"/>
          </p:cNvSpPr>
          <p:nvPr>
            <p:ph type="subTitle" idx="6"/>
          </p:nvPr>
        </p:nvSpPr>
        <p:spPr>
          <a:xfrm>
            <a:off x="4390143"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49" name="Google Shape;849;p41"/>
          <p:cNvSpPr txBox="1">
            <a:spLocks noGrp="1"/>
          </p:cNvSpPr>
          <p:nvPr>
            <p:ph type="subTitle" idx="7"/>
          </p:nvPr>
        </p:nvSpPr>
        <p:spPr>
          <a:xfrm>
            <a:off x="6063764"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50" name="Google Shape;850;p41"/>
          <p:cNvSpPr txBox="1">
            <a:spLocks noGrp="1"/>
          </p:cNvSpPr>
          <p:nvPr>
            <p:ph type="subTitle" idx="8"/>
          </p:nvPr>
        </p:nvSpPr>
        <p:spPr>
          <a:xfrm>
            <a:off x="6063764"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51" name="Google Shape;851;p41"/>
          <p:cNvSpPr txBox="1">
            <a:spLocks noGrp="1"/>
          </p:cNvSpPr>
          <p:nvPr>
            <p:ph type="subTitle" idx="9"/>
          </p:nvPr>
        </p:nvSpPr>
        <p:spPr>
          <a:xfrm>
            <a:off x="7737386" y="11674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52" name="Google Shape;852;p41"/>
          <p:cNvSpPr txBox="1">
            <a:spLocks noGrp="1"/>
          </p:cNvSpPr>
          <p:nvPr>
            <p:ph type="subTitle" idx="13"/>
          </p:nvPr>
        </p:nvSpPr>
        <p:spPr>
          <a:xfrm>
            <a:off x="7737386" y="10200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53" name="Google Shape;853;p41"/>
          <p:cNvSpPr/>
          <p:nvPr/>
        </p:nvSpPr>
        <p:spPr>
          <a:xfrm>
            <a:off x="3762856"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54" name="Google Shape;854;p41"/>
          <p:cNvSpPr/>
          <p:nvPr/>
        </p:nvSpPr>
        <p:spPr>
          <a:xfrm>
            <a:off x="5436477"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55" name="Google Shape;855;p41"/>
          <p:cNvSpPr/>
          <p:nvPr/>
        </p:nvSpPr>
        <p:spPr>
          <a:xfrm>
            <a:off x="7110099" y="9155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56" name="Google Shape;856;p41"/>
          <p:cNvSpPr>
            <a:spLocks noGrp="1"/>
          </p:cNvSpPr>
          <p:nvPr>
            <p:ph type="pic" idx="14"/>
          </p:nvPr>
        </p:nvSpPr>
        <p:spPr>
          <a:xfrm>
            <a:off x="461063" y="960971"/>
            <a:ext cx="457200" cy="457200"/>
          </a:xfrm>
          <a:prstGeom prst="ellipse">
            <a:avLst/>
          </a:prstGeom>
          <a:noFill/>
          <a:ln w="19050" cap="flat" cmpd="sng">
            <a:solidFill>
              <a:schemeClr val="dk1"/>
            </a:solidFill>
            <a:prstDash val="solid"/>
            <a:round/>
            <a:headEnd type="none" w="sm" len="sm"/>
            <a:tailEnd type="none" w="sm" len="sm"/>
          </a:ln>
        </p:spPr>
      </p:sp>
      <p:sp>
        <p:nvSpPr>
          <p:cNvPr id="857" name="Google Shape;857;p41"/>
          <p:cNvSpPr>
            <a:spLocks noGrp="1"/>
          </p:cNvSpPr>
          <p:nvPr>
            <p:ph type="pic" idx="15"/>
          </p:nvPr>
        </p:nvSpPr>
        <p:spPr>
          <a:xfrm>
            <a:off x="2134684" y="960971"/>
            <a:ext cx="457200" cy="457200"/>
          </a:xfrm>
          <a:prstGeom prst="ellipse">
            <a:avLst/>
          </a:prstGeom>
          <a:noFill/>
          <a:ln w="19050" cap="flat" cmpd="sng">
            <a:solidFill>
              <a:schemeClr val="dk1"/>
            </a:solidFill>
            <a:prstDash val="solid"/>
            <a:round/>
            <a:headEnd type="none" w="sm" len="sm"/>
            <a:tailEnd type="none" w="sm" len="sm"/>
          </a:ln>
        </p:spPr>
      </p:sp>
      <p:sp>
        <p:nvSpPr>
          <p:cNvPr id="858" name="Google Shape;858;p41"/>
          <p:cNvSpPr>
            <a:spLocks noGrp="1"/>
          </p:cNvSpPr>
          <p:nvPr>
            <p:ph type="pic" idx="16"/>
          </p:nvPr>
        </p:nvSpPr>
        <p:spPr>
          <a:xfrm>
            <a:off x="3808306" y="960971"/>
            <a:ext cx="457200" cy="457200"/>
          </a:xfrm>
          <a:prstGeom prst="ellipse">
            <a:avLst/>
          </a:prstGeom>
          <a:noFill/>
          <a:ln w="19050" cap="flat" cmpd="sng">
            <a:solidFill>
              <a:schemeClr val="dk1"/>
            </a:solidFill>
            <a:prstDash val="solid"/>
            <a:round/>
            <a:headEnd type="none" w="sm" len="sm"/>
            <a:tailEnd type="none" w="sm" len="sm"/>
          </a:ln>
        </p:spPr>
      </p:sp>
      <p:sp>
        <p:nvSpPr>
          <p:cNvPr id="859" name="Google Shape;859;p41"/>
          <p:cNvSpPr>
            <a:spLocks noGrp="1"/>
          </p:cNvSpPr>
          <p:nvPr>
            <p:ph type="pic" idx="17"/>
          </p:nvPr>
        </p:nvSpPr>
        <p:spPr>
          <a:xfrm>
            <a:off x="5481927" y="960971"/>
            <a:ext cx="457200" cy="457200"/>
          </a:xfrm>
          <a:prstGeom prst="ellipse">
            <a:avLst/>
          </a:prstGeom>
          <a:noFill/>
          <a:ln w="19050" cap="flat" cmpd="sng">
            <a:solidFill>
              <a:schemeClr val="dk1"/>
            </a:solidFill>
            <a:prstDash val="solid"/>
            <a:round/>
            <a:headEnd type="none" w="sm" len="sm"/>
            <a:tailEnd type="none" w="sm" len="sm"/>
          </a:ln>
        </p:spPr>
      </p:sp>
      <p:sp>
        <p:nvSpPr>
          <p:cNvPr id="860" name="Google Shape;860;p41"/>
          <p:cNvSpPr>
            <a:spLocks noGrp="1"/>
          </p:cNvSpPr>
          <p:nvPr>
            <p:ph type="pic" idx="18"/>
          </p:nvPr>
        </p:nvSpPr>
        <p:spPr>
          <a:xfrm>
            <a:off x="7155549" y="960971"/>
            <a:ext cx="457200" cy="457200"/>
          </a:xfrm>
          <a:prstGeom prst="ellipse">
            <a:avLst/>
          </a:prstGeom>
          <a:noFill/>
          <a:ln w="19050" cap="flat" cmpd="sng">
            <a:solidFill>
              <a:schemeClr val="dk1"/>
            </a:solidFill>
            <a:prstDash val="solid"/>
            <a:round/>
            <a:headEnd type="none" w="sm" len="sm"/>
            <a:tailEnd type="none" w="sm" len="sm"/>
          </a:ln>
        </p:spPr>
      </p:sp>
      <p:sp>
        <p:nvSpPr>
          <p:cNvPr id="861" name="Google Shape;861;p41"/>
          <p:cNvSpPr/>
          <p:nvPr/>
        </p:nvSpPr>
        <p:spPr>
          <a:xfrm>
            <a:off x="415613"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62" name="Google Shape;862;p41"/>
          <p:cNvSpPr/>
          <p:nvPr/>
        </p:nvSpPr>
        <p:spPr>
          <a:xfrm>
            <a:off x="2089234"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63" name="Google Shape;863;p41"/>
          <p:cNvSpPr txBox="1">
            <a:spLocks noGrp="1"/>
          </p:cNvSpPr>
          <p:nvPr>
            <p:ph type="subTitle" idx="19"/>
          </p:nvPr>
        </p:nvSpPr>
        <p:spPr>
          <a:xfrm>
            <a:off x="1042900"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64" name="Google Shape;864;p41"/>
          <p:cNvSpPr txBox="1">
            <a:spLocks noGrp="1"/>
          </p:cNvSpPr>
          <p:nvPr>
            <p:ph type="subTitle" idx="20"/>
          </p:nvPr>
        </p:nvSpPr>
        <p:spPr>
          <a:xfrm>
            <a:off x="1042900"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65" name="Google Shape;865;p41"/>
          <p:cNvSpPr txBox="1">
            <a:spLocks noGrp="1"/>
          </p:cNvSpPr>
          <p:nvPr>
            <p:ph type="subTitle" idx="21"/>
          </p:nvPr>
        </p:nvSpPr>
        <p:spPr>
          <a:xfrm>
            <a:off x="2716521"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66" name="Google Shape;866;p41"/>
          <p:cNvSpPr txBox="1">
            <a:spLocks noGrp="1"/>
          </p:cNvSpPr>
          <p:nvPr>
            <p:ph type="subTitle" idx="22"/>
          </p:nvPr>
        </p:nvSpPr>
        <p:spPr>
          <a:xfrm>
            <a:off x="2716521"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67" name="Google Shape;867;p41"/>
          <p:cNvSpPr txBox="1">
            <a:spLocks noGrp="1"/>
          </p:cNvSpPr>
          <p:nvPr>
            <p:ph type="subTitle" idx="23"/>
          </p:nvPr>
        </p:nvSpPr>
        <p:spPr>
          <a:xfrm>
            <a:off x="4390143"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68" name="Google Shape;868;p41"/>
          <p:cNvSpPr txBox="1">
            <a:spLocks noGrp="1"/>
          </p:cNvSpPr>
          <p:nvPr>
            <p:ph type="subTitle" idx="24"/>
          </p:nvPr>
        </p:nvSpPr>
        <p:spPr>
          <a:xfrm>
            <a:off x="4390143"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69" name="Google Shape;869;p41"/>
          <p:cNvSpPr txBox="1">
            <a:spLocks noGrp="1"/>
          </p:cNvSpPr>
          <p:nvPr>
            <p:ph type="subTitle" idx="25"/>
          </p:nvPr>
        </p:nvSpPr>
        <p:spPr>
          <a:xfrm>
            <a:off x="6063764"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70" name="Google Shape;870;p41"/>
          <p:cNvSpPr txBox="1">
            <a:spLocks noGrp="1"/>
          </p:cNvSpPr>
          <p:nvPr>
            <p:ph type="subTitle" idx="26"/>
          </p:nvPr>
        </p:nvSpPr>
        <p:spPr>
          <a:xfrm>
            <a:off x="6063764"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71" name="Google Shape;871;p41"/>
          <p:cNvSpPr txBox="1">
            <a:spLocks noGrp="1"/>
          </p:cNvSpPr>
          <p:nvPr>
            <p:ph type="subTitle" idx="27"/>
          </p:nvPr>
        </p:nvSpPr>
        <p:spPr>
          <a:xfrm>
            <a:off x="7737386" y="19812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72" name="Google Shape;872;p41"/>
          <p:cNvSpPr txBox="1">
            <a:spLocks noGrp="1"/>
          </p:cNvSpPr>
          <p:nvPr>
            <p:ph type="subTitle" idx="28"/>
          </p:nvPr>
        </p:nvSpPr>
        <p:spPr>
          <a:xfrm>
            <a:off x="7737386" y="18339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73" name="Google Shape;873;p41"/>
          <p:cNvSpPr/>
          <p:nvPr/>
        </p:nvSpPr>
        <p:spPr>
          <a:xfrm>
            <a:off x="3762856"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74" name="Google Shape;874;p41"/>
          <p:cNvSpPr/>
          <p:nvPr/>
        </p:nvSpPr>
        <p:spPr>
          <a:xfrm>
            <a:off x="5436477"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75" name="Google Shape;875;p41"/>
          <p:cNvSpPr/>
          <p:nvPr/>
        </p:nvSpPr>
        <p:spPr>
          <a:xfrm>
            <a:off x="7110099" y="17293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76" name="Google Shape;876;p41"/>
          <p:cNvSpPr>
            <a:spLocks noGrp="1"/>
          </p:cNvSpPr>
          <p:nvPr>
            <p:ph type="pic" idx="29"/>
          </p:nvPr>
        </p:nvSpPr>
        <p:spPr>
          <a:xfrm>
            <a:off x="461063" y="1774821"/>
            <a:ext cx="457200" cy="457200"/>
          </a:xfrm>
          <a:prstGeom prst="ellipse">
            <a:avLst/>
          </a:prstGeom>
          <a:noFill/>
          <a:ln w="19050" cap="flat" cmpd="sng">
            <a:solidFill>
              <a:schemeClr val="dk1"/>
            </a:solidFill>
            <a:prstDash val="solid"/>
            <a:round/>
            <a:headEnd type="none" w="sm" len="sm"/>
            <a:tailEnd type="none" w="sm" len="sm"/>
          </a:ln>
        </p:spPr>
      </p:sp>
      <p:sp>
        <p:nvSpPr>
          <p:cNvPr id="877" name="Google Shape;877;p41"/>
          <p:cNvSpPr>
            <a:spLocks noGrp="1"/>
          </p:cNvSpPr>
          <p:nvPr>
            <p:ph type="pic" idx="30"/>
          </p:nvPr>
        </p:nvSpPr>
        <p:spPr>
          <a:xfrm>
            <a:off x="2134684" y="1774821"/>
            <a:ext cx="457200" cy="457200"/>
          </a:xfrm>
          <a:prstGeom prst="ellipse">
            <a:avLst/>
          </a:prstGeom>
          <a:noFill/>
          <a:ln w="19050" cap="flat" cmpd="sng">
            <a:solidFill>
              <a:schemeClr val="dk1"/>
            </a:solidFill>
            <a:prstDash val="solid"/>
            <a:round/>
            <a:headEnd type="none" w="sm" len="sm"/>
            <a:tailEnd type="none" w="sm" len="sm"/>
          </a:ln>
        </p:spPr>
      </p:sp>
      <p:sp>
        <p:nvSpPr>
          <p:cNvPr id="878" name="Google Shape;878;p41"/>
          <p:cNvSpPr>
            <a:spLocks noGrp="1"/>
          </p:cNvSpPr>
          <p:nvPr>
            <p:ph type="pic" idx="31"/>
          </p:nvPr>
        </p:nvSpPr>
        <p:spPr>
          <a:xfrm>
            <a:off x="3808306" y="1774821"/>
            <a:ext cx="457200" cy="457200"/>
          </a:xfrm>
          <a:prstGeom prst="ellipse">
            <a:avLst/>
          </a:prstGeom>
          <a:noFill/>
          <a:ln w="19050" cap="flat" cmpd="sng">
            <a:solidFill>
              <a:schemeClr val="dk1"/>
            </a:solidFill>
            <a:prstDash val="solid"/>
            <a:round/>
            <a:headEnd type="none" w="sm" len="sm"/>
            <a:tailEnd type="none" w="sm" len="sm"/>
          </a:ln>
        </p:spPr>
      </p:sp>
      <p:sp>
        <p:nvSpPr>
          <p:cNvPr id="879" name="Google Shape;879;p41"/>
          <p:cNvSpPr>
            <a:spLocks noGrp="1"/>
          </p:cNvSpPr>
          <p:nvPr>
            <p:ph type="pic" idx="32"/>
          </p:nvPr>
        </p:nvSpPr>
        <p:spPr>
          <a:xfrm>
            <a:off x="5481927" y="1774821"/>
            <a:ext cx="457200" cy="457200"/>
          </a:xfrm>
          <a:prstGeom prst="ellipse">
            <a:avLst/>
          </a:prstGeom>
          <a:noFill/>
          <a:ln w="19050" cap="flat" cmpd="sng">
            <a:solidFill>
              <a:schemeClr val="dk1"/>
            </a:solidFill>
            <a:prstDash val="solid"/>
            <a:round/>
            <a:headEnd type="none" w="sm" len="sm"/>
            <a:tailEnd type="none" w="sm" len="sm"/>
          </a:ln>
        </p:spPr>
      </p:sp>
      <p:sp>
        <p:nvSpPr>
          <p:cNvPr id="880" name="Google Shape;880;p41"/>
          <p:cNvSpPr>
            <a:spLocks noGrp="1"/>
          </p:cNvSpPr>
          <p:nvPr>
            <p:ph type="pic" idx="33"/>
          </p:nvPr>
        </p:nvSpPr>
        <p:spPr>
          <a:xfrm>
            <a:off x="7155549" y="1774821"/>
            <a:ext cx="457200" cy="457200"/>
          </a:xfrm>
          <a:prstGeom prst="ellipse">
            <a:avLst/>
          </a:prstGeom>
          <a:noFill/>
          <a:ln w="19050" cap="flat" cmpd="sng">
            <a:solidFill>
              <a:schemeClr val="dk1"/>
            </a:solidFill>
            <a:prstDash val="solid"/>
            <a:round/>
            <a:headEnd type="none" w="sm" len="sm"/>
            <a:tailEnd type="none" w="sm" len="sm"/>
          </a:ln>
        </p:spPr>
      </p:sp>
      <p:sp>
        <p:nvSpPr>
          <p:cNvPr id="881" name="Google Shape;881;p41"/>
          <p:cNvSpPr/>
          <p:nvPr/>
        </p:nvSpPr>
        <p:spPr>
          <a:xfrm>
            <a:off x="415613"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82" name="Google Shape;882;p41"/>
          <p:cNvSpPr/>
          <p:nvPr/>
        </p:nvSpPr>
        <p:spPr>
          <a:xfrm>
            <a:off x="2089234"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83" name="Google Shape;883;p41"/>
          <p:cNvSpPr txBox="1">
            <a:spLocks noGrp="1"/>
          </p:cNvSpPr>
          <p:nvPr>
            <p:ph type="subTitle" idx="34"/>
          </p:nvPr>
        </p:nvSpPr>
        <p:spPr>
          <a:xfrm>
            <a:off x="1042900"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84" name="Google Shape;884;p41"/>
          <p:cNvSpPr txBox="1">
            <a:spLocks noGrp="1"/>
          </p:cNvSpPr>
          <p:nvPr>
            <p:ph type="subTitle" idx="35"/>
          </p:nvPr>
        </p:nvSpPr>
        <p:spPr>
          <a:xfrm>
            <a:off x="1042900"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85" name="Google Shape;885;p41"/>
          <p:cNvSpPr txBox="1">
            <a:spLocks noGrp="1"/>
          </p:cNvSpPr>
          <p:nvPr>
            <p:ph type="subTitle" idx="36"/>
          </p:nvPr>
        </p:nvSpPr>
        <p:spPr>
          <a:xfrm>
            <a:off x="2716521"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86" name="Google Shape;886;p41"/>
          <p:cNvSpPr txBox="1">
            <a:spLocks noGrp="1"/>
          </p:cNvSpPr>
          <p:nvPr>
            <p:ph type="subTitle" idx="37"/>
          </p:nvPr>
        </p:nvSpPr>
        <p:spPr>
          <a:xfrm>
            <a:off x="2716521"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87" name="Google Shape;887;p41"/>
          <p:cNvSpPr txBox="1">
            <a:spLocks noGrp="1"/>
          </p:cNvSpPr>
          <p:nvPr>
            <p:ph type="subTitle" idx="38"/>
          </p:nvPr>
        </p:nvSpPr>
        <p:spPr>
          <a:xfrm>
            <a:off x="4390143"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88" name="Google Shape;888;p41"/>
          <p:cNvSpPr txBox="1">
            <a:spLocks noGrp="1"/>
          </p:cNvSpPr>
          <p:nvPr>
            <p:ph type="subTitle" idx="39"/>
          </p:nvPr>
        </p:nvSpPr>
        <p:spPr>
          <a:xfrm>
            <a:off x="4390143"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89" name="Google Shape;889;p41"/>
          <p:cNvSpPr txBox="1">
            <a:spLocks noGrp="1"/>
          </p:cNvSpPr>
          <p:nvPr>
            <p:ph type="subTitle" idx="40"/>
          </p:nvPr>
        </p:nvSpPr>
        <p:spPr>
          <a:xfrm>
            <a:off x="6063764"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90" name="Google Shape;890;p41"/>
          <p:cNvSpPr txBox="1">
            <a:spLocks noGrp="1"/>
          </p:cNvSpPr>
          <p:nvPr>
            <p:ph type="subTitle" idx="41"/>
          </p:nvPr>
        </p:nvSpPr>
        <p:spPr>
          <a:xfrm>
            <a:off x="6063764"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91" name="Google Shape;891;p41"/>
          <p:cNvSpPr txBox="1">
            <a:spLocks noGrp="1"/>
          </p:cNvSpPr>
          <p:nvPr>
            <p:ph type="subTitle" idx="42"/>
          </p:nvPr>
        </p:nvSpPr>
        <p:spPr>
          <a:xfrm>
            <a:off x="7737386" y="27951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892" name="Google Shape;892;p41"/>
          <p:cNvSpPr txBox="1">
            <a:spLocks noGrp="1"/>
          </p:cNvSpPr>
          <p:nvPr>
            <p:ph type="subTitle" idx="43"/>
          </p:nvPr>
        </p:nvSpPr>
        <p:spPr>
          <a:xfrm>
            <a:off x="7737386" y="26477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893" name="Google Shape;893;p41"/>
          <p:cNvSpPr/>
          <p:nvPr/>
        </p:nvSpPr>
        <p:spPr>
          <a:xfrm>
            <a:off x="3762856"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94" name="Google Shape;894;p41"/>
          <p:cNvSpPr/>
          <p:nvPr/>
        </p:nvSpPr>
        <p:spPr>
          <a:xfrm>
            <a:off x="5436477"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95" name="Google Shape;895;p41"/>
          <p:cNvSpPr/>
          <p:nvPr/>
        </p:nvSpPr>
        <p:spPr>
          <a:xfrm>
            <a:off x="7110099" y="25432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896" name="Google Shape;896;p41"/>
          <p:cNvSpPr>
            <a:spLocks noGrp="1"/>
          </p:cNvSpPr>
          <p:nvPr>
            <p:ph type="pic" idx="44"/>
          </p:nvPr>
        </p:nvSpPr>
        <p:spPr>
          <a:xfrm>
            <a:off x="461063" y="2588671"/>
            <a:ext cx="457200" cy="457200"/>
          </a:xfrm>
          <a:prstGeom prst="ellipse">
            <a:avLst/>
          </a:prstGeom>
          <a:noFill/>
          <a:ln w="19050" cap="flat" cmpd="sng">
            <a:solidFill>
              <a:schemeClr val="dk1"/>
            </a:solidFill>
            <a:prstDash val="solid"/>
            <a:round/>
            <a:headEnd type="none" w="sm" len="sm"/>
            <a:tailEnd type="none" w="sm" len="sm"/>
          </a:ln>
        </p:spPr>
      </p:sp>
      <p:sp>
        <p:nvSpPr>
          <p:cNvPr id="897" name="Google Shape;897;p41"/>
          <p:cNvSpPr>
            <a:spLocks noGrp="1"/>
          </p:cNvSpPr>
          <p:nvPr>
            <p:ph type="pic" idx="45"/>
          </p:nvPr>
        </p:nvSpPr>
        <p:spPr>
          <a:xfrm>
            <a:off x="2134684" y="2588671"/>
            <a:ext cx="457200" cy="457200"/>
          </a:xfrm>
          <a:prstGeom prst="ellipse">
            <a:avLst/>
          </a:prstGeom>
          <a:noFill/>
          <a:ln w="19050" cap="flat" cmpd="sng">
            <a:solidFill>
              <a:schemeClr val="dk1"/>
            </a:solidFill>
            <a:prstDash val="solid"/>
            <a:round/>
            <a:headEnd type="none" w="sm" len="sm"/>
            <a:tailEnd type="none" w="sm" len="sm"/>
          </a:ln>
        </p:spPr>
      </p:sp>
      <p:sp>
        <p:nvSpPr>
          <p:cNvPr id="898" name="Google Shape;898;p41"/>
          <p:cNvSpPr>
            <a:spLocks noGrp="1"/>
          </p:cNvSpPr>
          <p:nvPr>
            <p:ph type="pic" idx="46"/>
          </p:nvPr>
        </p:nvSpPr>
        <p:spPr>
          <a:xfrm>
            <a:off x="3808306" y="2588671"/>
            <a:ext cx="457200" cy="457200"/>
          </a:xfrm>
          <a:prstGeom prst="ellipse">
            <a:avLst/>
          </a:prstGeom>
          <a:noFill/>
          <a:ln w="19050" cap="flat" cmpd="sng">
            <a:solidFill>
              <a:schemeClr val="dk1"/>
            </a:solidFill>
            <a:prstDash val="solid"/>
            <a:round/>
            <a:headEnd type="none" w="sm" len="sm"/>
            <a:tailEnd type="none" w="sm" len="sm"/>
          </a:ln>
        </p:spPr>
      </p:sp>
      <p:sp>
        <p:nvSpPr>
          <p:cNvPr id="899" name="Google Shape;899;p41"/>
          <p:cNvSpPr>
            <a:spLocks noGrp="1"/>
          </p:cNvSpPr>
          <p:nvPr>
            <p:ph type="pic" idx="47"/>
          </p:nvPr>
        </p:nvSpPr>
        <p:spPr>
          <a:xfrm>
            <a:off x="5481927" y="2588671"/>
            <a:ext cx="457200" cy="457200"/>
          </a:xfrm>
          <a:prstGeom prst="ellipse">
            <a:avLst/>
          </a:prstGeom>
          <a:noFill/>
          <a:ln w="19050" cap="flat" cmpd="sng">
            <a:solidFill>
              <a:schemeClr val="dk1"/>
            </a:solidFill>
            <a:prstDash val="solid"/>
            <a:round/>
            <a:headEnd type="none" w="sm" len="sm"/>
            <a:tailEnd type="none" w="sm" len="sm"/>
          </a:ln>
        </p:spPr>
      </p:sp>
      <p:sp>
        <p:nvSpPr>
          <p:cNvPr id="900" name="Google Shape;900;p41"/>
          <p:cNvSpPr>
            <a:spLocks noGrp="1"/>
          </p:cNvSpPr>
          <p:nvPr>
            <p:ph type="pic" idx="48"/>
          </p:nvPr>
        </p:nvSpPr>
        <p:spPr>
          <a:xfrm>
            <a:off x="7155549" y="2588671"/>
            <a:ext cx="457200" cy="457200"/>
          </a:xfrm>
          <a:prstGeom prst="ellipse">
            <a:avLst/>
          </a:prstGeom>
          <a:noFill/>
          <a:ln w="19050" cap="flat" cmpd="sng">
            <a:solidFill>
              <a:schemeClr val="dk1"/>
            </a:solidFill>
            <a:prstDash val="solid"/>
            <a:round/>
            <a:headEnd type="none" w="sm" len="sm"/>
            <a:tailEnd type="none" w="sm" len="sm"/>
          </a:ln>
        </p:spPr>
      </p:sp>
      <p:sp>
        <p:nvSpPr>
          <p:cNvPr id="901" name="Google Shape;901;p41"/>
          <p:cNvSpPr/>
          <p:nvPr/>
        </p:nvSpPr>
        <p:spPr>
          <a:xfrm>
            <a:off x="415613"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02" name="Google Shape;902;p41"/>
          <p:cNvSpPr/>
          <p:nvPr/>
        </p:nvSpPr>
        <p:spPr>
          <a:xfrm>
            <a:off x="2089234"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03" name="Google Shape;903;p41"/>
          <p:cNvSpPr txBox="1">
            <a:spLocks noGrp="1"/>
          </p:cNvSpPr>
          <p:nvPr>
            <p:ph type="subTitle" idx="49"/>
          </p:nvPr>
        </p:nvSpPr>
        <p:spPr>
          <a:xfrm>
            <a:off x="1042900"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04" name="Google Shape;904;p41"/>
          <p:cNvSpPr txBox="1">
            <a:spLocks noGrp="1"/>
          </p:cNvSpPr>
          <p:nvPr>
            <p:ph type="subTitle" idx="50"/>
          </p:nvPr>
        </p:nvSpPr>
        <p:spPr>
          <a:xfrm>
            <a:off x="1042900"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05" name="Google Shape;905;p41"/>
          <p:cNvSpPr txBox="1">
            <a:spLocks noGrp="1"/>
          </p:cNvSpPr>
          <p:nvPr>
            <p:ph type="subTitle" idx="51"/>
          </p:nvPr>
        </p:nvSpPr>
        <p:spPr>
          <a:xfrm>
            <a:off x="2716521"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06" name="Google Shape;906;p41"/>
          <p:cNvSpPr txBox="1">
            <a:spLocks noGrp="1"/>
          </p:cNvSpPr>
          <p:nvPr>
            <p:ph type="subTitle" idx="52"/>
          </p:nvPr>
        </p:nvSpPr>
        <p:spPr>
          <a:xfrm>
            <a:off x="2716521"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07" name="Google Shape;907;p41"/>
          <p:cNvSpPr txBox="1">
            <a:spLocks noGrp="1"/>
          </p:cNvSpPr>
          <p:nvPr>
            <p:ph type="subTitle" idx="53"/>
          </p:nvPr>
        </p:nvSpPr>
        <p:spPr>
          <a:xfrm>
            <a:off x="4390143"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08" name="Google Shape;908;p41"/>
          <p:cNvSpPr txBox="1">
            <a:spLocks noGrp="1"/>
          </p:cNvSpPr>
          <p:nvPr>
            <p:ph type="subTitle" idx="54"/>
          </p:nvPr>
        </p:nvSpPr>
        <p:spPr>
          <a:xfrm>
            <a:off x="4390143"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09" name="Google Shape;909;p41"/>
          <p:cNvSpPr txBox="1">
            <a:spLocks noGrp="1"/>
          </p:cNvSpPr>
          <p:nvPr>
            <p:ph type="subTitle" idx="55"/>
          </p:nvPr>
        </p:nvSpPr>
        <p:spPr>
          <a:xfrm>
            <a:off x="6063764"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10" name="Google Shape;910;p41"/>
          <p:cNvSpPr txBox="1">
            <a:spLocks noGrp="1"/>
          </p:cNvSpPr>
          <p:nvPr>
            <p:ph type="subTitle" idx="56"/>
          </p:nvPr>
        </p:nvSpPr>
        <p:spPr>
          <a:xfrm>
            <a:off x="6063764"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11" name="Google Shape;911;p41"/>
          <p:cNvSpPr txBox="1">
            <a:spLocks noGrp="1"/>
          </p:cNvSpPr>
          <p:nvPr>
            <p:ph type="subTitle" idx="57"/>
          </p:nvPr>
        </p:nvSpPr>
        <p:spPr>
          <a:xfrm>
            <a:off x="7737386" y="360899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12" name="Google Shape;912;p41"/>
          <p:cNvSpPr txBox="1">
            <a:spLocks noGrp="1"/>
          </p:cNvSpPr>
          <p:nvPr>
            <p:ph type="subTitle" idx="58"/>
          </p:nvPr>
        </p:nvSpPr>
        <p:spPr>
          <a:xfrm>
            <a:off x="7737386" y="346162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13" name="Google Shape;913;p41"/>
          <p:cNvSpPr/>
          <p:nvPr/>
        </p:nvSpPr>
        <p:spPr>
          <a:xfrm>
            <a:off x="3762856"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14" name="Google Shape;914;p41"/>
          <p:cNvSpPr/>
          <p:nvPr/>
        </p:nvSpPr>
        <p:spPr>
          <a:xfrm>
            <a:off x="5436477"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15" name="Google Shape;915;p41"/>
          <p:cNvSpPr/>
          <p:nvPr/>
        </p:nvSpPr>
        <p:spPr>
          <a:xfrm>
            <a:off x="7110099" y="335707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16" name="Google Shape;916;p41"/>
          <p:cNvSpPr>
            <a:spLocks noGrp="1"/>
          </p:cNvSpPr>
          <p:nvPr>
            <p:ph type="pic" idx="59"/>
          </p:nvPr>
        </p:nvSpPr>
        <p:spPr>
          <a:xfrm>
            <a:off x="461063" y="3402521"/>
            <a:ext cx="457200" cy="457200"/>
          </a:xfrm>
          <a:prstGeom prst="ellipse">
            <a:avLst/>
          </a:prstGeom>
          <a:noFill/>
          <a:ln w="19050" cap="flat" cmpd="sng">
            <a:solidFill>
              <a:schemeClr val="dk1"/>
            </a:solidFill>
            <a:prstDash val="solid"/>
            <a:round/>
            <a:headEnd type="none" w="sm" len="sm"/>
            <a:tailEnd type="none" w="sm" len="sm"/>
          </a:ln>
        </p:spPr>
      </p:sp>
      <p:sp>
        <p:nvSpPr>
          <p:cNvPr id="917" name="Google Shape;917;p41"/>
          <p:cNvSpPr>
            <a:spLocks noGrp="1"/>
          </p:cNvSpPr>
          <p:nvPr>
            <p:ph type="pic" idx="60"/>
          </p:nvPr>
        </p:nvSpPr>
        <p:spPr>
          <a:xfrm>
            <a:off x="2134684" y="3402521"/>
            <a:ext cx="457200" cy="457200"/>
          </a:xfrm>
          <a:prstGeom prst="ellipse">
            <a:avLst/>
          </a:prstGeom>
          <a:noFill/>
          <a:ln w="19050" cap="flat" cmpd="sng">
            <a:solidFill>
              <a:schemeClr val="dk1"/>
            </a:solidFill>
            <a:prstDash val="solid"/>
            <a:round/>
            <a:headEnd type="none" w="sm" len="sm"/>
            <a:tailEnd type="none" w="sm" len="sm"/>
          </a:ln>
        </p:spPr>
      </p:sp>
      <p:sp>
        <p:nvSpPr>
          <p:cNvPr id="918" name="Google Shape;918;p41"/>
          <p:cNvSpPr>
            <a:spLocks noGrp="1"/>
          </p:cNvSpPr>
          <p:nvPr>
            <p:ph type="pic" idx="61"/>
          </p:nvPr>
        </p:nvSpPr>
        <p:spPr>
          <a:xfrm>
            <a:off x="3808306" y="3402521"/>
            <a:ext cx="457200" cy="457200"/>
          </a:xfrm>
          <a:prstGeom prst="ellipse">
            <a:avLst/>
          </a:prstGeom>
          <a:noFill/>
          <a:ln w="19050" cap="flat" cmpd="sng">
            <a:solidFill>
              <a:schemeClr val="dk1"/>
            </a:solidFill>
            <a:prstDash val="solid"/>
            <a:round/>
            <a:headEnd type="none" w="sm" len="sm"/>
            <a:tailEnd type="none" w="sm" len="sm"/>
          </a:ln>
        </p:spPr>
      </p:sp>
      <p:sp>
        <p:nvSpPr>
          <p:cNvPr id="919" name="Google Shape;919;p41"/>
          <p:cNvSpPr>
            <a:spLocks noGrp="1"/>
          </p:cNvSpPr>
          <p:nvPr>
            <p:ph type="pic" idx="62"/>
          </p:nvPr>
        </p:nvSpPr>
        <p:spPr>
          <a:xfrm>
            <a:off x="5481927" y="3402521"/>
            <a:ext cx="457200" cy="457200"/>
          </a:xfrm>
          <a:prstGeom prst="ellipse">
            <a:avLst/>
          </a:prstGeom>
          <a:noFill/>
          <a:ln w="19050" cap="flat" cmpd="sng">
            <a:solidFill>
              <a:schemeClr val="dk1"/>
            </a:solidFill>
            <a:prstDash val="solid"/>
            <a:round/>
            <a:headEnd type="none" w="sm" len="sm"/>
            <a:tailEnd type="none" w="sm" len="sm"/>
          </a:ln>
        </p:spPr>
      </p:sp>
      <p:sp>
        <p:nvSpPr>
          <p:cNvPr id="920" name="Google Shape;920;p41"/>
          <p:cNvSpPr>
            <a:spLocks noGrp="1"/>
          </p:cNvSpPr>
          <p:nvPr>
            <p:ph type="pic" idx="63"/>
          </p:nvPr>
        </p:nvSpPr>
        <p:spPr>
          <a:xfrm>
            <a:off x="7155549" y="3402521"/>
            <a:ext cx="457200" cy="457200"/>
          </a:xfrm>
          <a:prstGeom prst="ellipse">
            <a:avLst/>
          </a:prstGeom>
          <a:noFill/>
          <a:ln w="19050" cap="flat" cmpd="sng">
            <a:solidFill>
              <a:schemeClr val="dk1"/>
            </a:solidFill>
            <a:prstDash val="solid"/>
            <a:round/>
            <a:headEnd type="none" w="sm" len="sm"/>
            <a:tailEnd type="none" w="sm" len="sm"/>
          </a:ln>
        </p:spPr>
      </p:sp>
      <p:sp>
        <p:nvSpPr>
          <p:cNvPr id="921" name="Google Shape;921;p41"/>
          <p:cNvSpPr/>
          <p:nvPr/>
        </p:nvSpPr>
        <p:spPr>
          <a:xfrm>
            <a:off x="415613"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22" name="Google Shape;922;p41"/>
          <p:cNvSpPr/>
          <p:nvPr/>
        </p:nvSpPr>
        <p:spPr>
          <a:xfrm>
            <a:off x="2089234"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23" name="Google Shape;923;p41"/>
          <p:cNvSpPr txBox="1">
            <a:spLocks noGrp="1"/>
          </p:cNvSpPr>
          <p:nvPr>
            <p:ph type="subTitle" idx="64"/>
          </p:nvPr>
        </p:nvSpPr>
        <p:spPr>
          <a:xfrm>
            <a:off x="1042900"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24" name="Google Shape;924;p41"/>
          <p:cNvSpPr txBox="1">
            <a:spLocks noGrp="1"/>
          </p:cNvSpPr>
          <p:nvPr>
            <p:ph type="subTitle" idx="65"/>
          </p:nvPr>
        </p:nvSpPr>
        <p:spPr>
          <a:xfrm>
            <a:off x="1042900"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25" name="Google Shape;925;p41"/>
          <p:cNvSpPr txBox="1">
            <a:spLocks noGrp="1"/>
          </p:cNvSpPr>
          <p:nvPr>
            <p:ph type="subTitle" idx="66"/>
          </p:nvPr>
        </p:nvSpPr>
        <p:spPr>
          <a:xfrm>
            <a:off x="2716521"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26" name="Google Shape;926;p41"/>
          <p:cNvSpPr txBox="1">
            <a:spLocks noGrp="1"/>
          </p:cNvSpPr>
          <p:nvPr>
            <p:ph type="subTitle" idx="67"/>
          </p:nvPr>
        </p:nvSpPr>
        <p:spPr>
          <a:xfrm>
            <a:off x="2716521"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27" name="Google Shape;927;p41"/>
          <p:cNvSpPr txBox="1">
            <a:spLocks noGrp="1"/>
          </p:cNvSpPr>
          <p:nvPr>
            <p:ph type="subTitle" idx="68"/>
          </p:nvPr>
        </p:nvSpPr>
        <p:spPr>
          <a:xfrm>
            <a:off x="4390143"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28" name="Google Shape;928;p41"/>
          <p:cNvSpPr txBox="1">
            <a:spLocks noGrp="1"/>
          </p:cNvSpPr>
          <p:nvPr>
            <p:ph type="subTitle" idx="69"/>
          </p:nvPr>
        </p:nvSpPr>
        <p:spPr>
          <a:xfrm>
            <a:off x="4390143"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29" name="Google Shape;929;p41"/>
          <p:cNvSpPr txBox="1">
            <a:spLocks noGrp="1"/>
          </p:cNvSpPr>
          <p:nvPr>
            <p:ph type="subTitle" idx="70"/>
          </p:nvPr>
        </p:nvSpPr>
        <p:spPr>
          <a:xfrm>
            <a:off x="6063764"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30" name="Google Shape;930;p41"/>
          <p:cNvSpPr txBox="1">
            <a:spLocks noGrp="1"/>
          </p:cNvSpPr>
          <p:nvPr>
            <p:ph type="subTitle" idx="71"/>
          </p:nvPr>
        </p:nvSpPr>
        <p:spPr>
          <a:xfrm>
            <a:off x="6063764"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31" name="Google Shape;931;p41"/>
          <p:cNvSpPr txBox="1">
            <a:spLocks noGrp="1"/>
          </p:cNvSpPr>
          <p:nvPr>
            <p:ph type="subTitle" idx="72"/>
          </p:nvPr>
        </p:nvSpPr>
        <p:spPr>
          <a:xfrm>
            <a:off x="7737386" y="4422841"/>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dk1"/>
              </a:buClr>
              <a:buSzPts val="800"/>
              <a:buNone/>
              <a:defRPr sz="800">
                <a:solidFill>
                  <a:schemeClr val="dk1"/>
                </a:solidFill>
              </a:defRPr>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32" name="Google Shape;932;p41"/>
          <p:cNvSpPr txBox="1">
            <a:spLocks noGrp="1"/>
          </p:cNvSpPr>
          <p:nvPr>
            <p:ph type="subTitle" idx="73"/>
          </p:nvPr>
        </p:nvSpPr>
        <p:spPr>
          <a:xfrm>
            <a:off x="7737386" y="4275477"/>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933" name="Google Shape;933;p41"/>
          <p:cNvSpPr/>
          <p:nvPr/>
        </p:nvSpPr>
        <p:spPr>
          <a:xfrm>
            <a:off x="3762856"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34" name="Google Shape;934;p41"/>
          <p:cNvSpPr/>
          <p:nvPr/>
        </p:nvSpPr>
        <p:spPr>
          <a:xfrm>
            <a:off x="5436477"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35" name="Google Shape;935;p41"/>
          <p:cNvSpPr/>
          <p:nvPr/>
        </p:nvSpPr>
        <p:spPr>
          <a:xfrm>
            <a:off x="7110099" y="417092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36" name="Google Shape;936;p41"/>
          <p:cNvSpPr>
            <a:spLocks noGrp="1"/>
          </p:cNvSpPr>
          <p:nvPr>
            <p:ph type="pic" idx="74"/>
          </p:nvPr>
        </p:nvSpPr>
        <p:spPr>
          <a:xfrm>
            <a:off x="461063" y="4216371"/>
            <a:ext cx="457200" cy="457200"/>
          </a:xfrm>
          <a:prstGeom prst="ellipse">
            <a:avLst/>
          </a:prstGeom>
          <a:noFill/>
          <a:ln w="19050" cap="flat" cmpd="sng">
            <a:solidFill>
              <a:schemeClr val="dk1"/>
            </a:solidFill>
            <a:prstDash val="solid"/>
            <a:round/>
            <a:headEnd type="none" w="sm" len="sm"/>
            <a:tailEnd type="none" w="sm" len="sm"/>
          </a:ln>
        </p:spPr>
      </p:sp>
      <p:sp>
        <p:nvSpPr>
          <p:cNvPr id="937" name="Google Shape;937;p41"/>
          <p:cNvSpPr>
            <a:spLocks noGrp="1"/>
          </p:cNvSpPr>
          <p:nvPr>
            <p:ph type="pic" idx="75"/>
          </p:nvPr>
        </p:nvSpPr>
        <p:spPr>
          <a:xfrm>
            <a:off x="2134684" y="4216371"/>
            <a:ext cx="457200" cy="457200"/>
          </a:xfrm>
          <a:prstGeom prst="ellipse">
            <a:avLst/>
          </a:prstGeom>
          <a:noFill/>
          <a:ln w="19050" cap="flat" cmpd="sng">
            <a:solidFill>
              <a:schemeClr val="dk1"/>
            </a:solidFill>
            <a:prstDash val="solid"/>
            <a:round/>
            <a:headEnd type="none" w="sm" len="sm"/>
            <a:tailEnd type="none" w="sm" len="sm"/>
          </a:ln>
        </p:spPr>
      </p:sp>
      <p:sp>
        <p:nvSpPr>
          <p:cNvPr id="938" name="Google Shape;938;p41"/>
          <p:cNvSpPr>
            <a:spLocks noGrp="1"/>
          </p:cNvSpPr>
          <p:nvPr>
            <p:ph type="pic" idx="76"/>
          </p:nvPr>
        </p:nvSpPr>
        <p:spPr>
          <a:xfrm>
            <a:off x="3808306" y="4216371"/>
            <a:ext cx="457200" cy="457200"/>
          </a:xfrm>
          <a:prstGeom prst="ellipse">
            <a:avLst/>
          </a:prstGeom>
          <a:noFill/>
          <a:ln w="19050" cap="flat" cmpd="sng">
            <a:solidFill>
              <a:schemeClr val="dk1"/>
            </a:solidFill>
            <a:prstDash val="solid"/>
            <a:round/>
            <a:headEnd type="none" w="sm" len="sm"/>
            <a:tailEnd type="none" w="sm" len="sm"/>
          </a:ln>
        </p:spPr>
      </p:sp>
      <p:sp>
        <p:nvSpPr>
          <p:cNvPr id="939" name="Google Shape;939;p41"/>
          <p:cNvSpPr>
            <a:spLocks noGrp="1"/>
          </p:cNvSpPr>
          <p:nvPr>
            <p:ph type="pic" idx="77"/>
          </p:nvPr>
        </p:nvSpPr>
        <p:spPr>
          <a:xfrm>
            <a:off x="5481927" y="4216371"/>
            <a:ext cx="457200" cy="457200"/>
          </a:xfrm>
          <a:prstGeom prst="ellipse">
            <a:avLst/>
          </a:prstGeom>
          <a:noFill/>
          <a:ln w="19050" cap="flat" cmpd="sng">
            <a:solidFill>
              <a:schemeClr val="dk1"/>
            </a:solidFill>
            <a:prstDash val="solid"/>
            <a:round/>
            <a:headEnd type="none" w="sm" len="sm"/>
            <a:tailEnd type="none" w="sm" len="sm"/>
          </a:ln>
        </p:spPr>
      </p:sp>
      <p:sp>
        <p:nvSpPr>
          <p:cNvPr id="940" name="Google Shape;940;p41"/>
          <p:cNvSpPr>
            <a:spLocks noGrp="1"/>
          </p:cNvSpPr>
          <p:nvPr>
            <p:ph type="pic" idx="78"/>
          </p:nvPr>
        </p:nvSpPr>
        <p:spPr>
          <a:xfrm>
            <a:off x="7155549" y="4216371"/>
            <a:ext cx="457200" cy="457200"/>
          </a:xfrm>
          <a:prstGeom prst="ellipse">
            <a:avLst/>
          </a:prstGeom>
          <a:noFill/>
          <a:ln w="19050" cap="flat" cmpd="sng">
            <a:solidFill>
              <a:schemeClr val="dk1"/>
            </a:solidFill>
            <a:prstDash val="solid"/>
            <a:round/>
            <a:headEnd type="none" w="sm" len="sm"/>
            <a:tailEnd type="none" w="sm" len="sm"/>
          </a:ln>
        </p:spPr>
      </p:sp>
      <p:pic>
        <p:nvPicPr>
          <p:cNvPr id="941" name="Google Shape;941;p4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hank You">
  <p:cSld name="Title 1_1_1">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3396050" y="1066800"/>
            <a:ext cx="4648200" cy="11121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6400"/>
              <a:buFont typeface="Poppins"/>
              <a:buNone/>
              <a:defRPr sz="6400">
                <a:solidFill>
                  <a:schemeClr val="l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grpSp>
        <p:nvGrpSpPr>
          <p:cNvPr id="56" name="Google Shape;56;p5"/>
          <p:cNvGrpSpPr/>
          <p:nvPr/>
        </p:nvGrpSpPr>
        <p:grpSpPr>
          <a:xfrm rot="10800000">
            <a:off x="8385726" y="4395376"/>
            <a:ext cx="758283" cy="760876"/>
            <a:chOff x="1" y="1"/>
            <a:chExt cx="758283" cy="760876"/>
          </a:xfrm>
        </p:grpSpPr>
        <p:sp>
          <p:nvSpPr>
            <p:cNvPr id="57" name="Google Shape;57;p5"/>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58" name="Google Shape;58;p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59" name="Google Shape;59;p5">
            <a:hlinkClick r:id="rId2"/>
          </p:cNvPr>
          <p:cNvSpPr/>
          <p:nvPr/>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60" name="Google Shape;60;p5">
            <a:hlinkClick r:id="rId3"/>
          </p:cNvPr>
          <p:cNvSpPr/>
          <p:nvPr/>
        </p:nvSpPr>
        <p:spPr>
          <a:xfrm>
            <a:off x="403069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 name="Google Shape;61;p5">
            <a:hlinkClick r:id="rId3"/>
          </p:cNvPr>
          <p:cNvSpPr/>
          <p:nvPr/>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2" name="Google Shape;62;p5">
            <a:hlinkClick r:id="rId4"/>
          </p:cNvPr>
          <p:cNvSpPr/>
          <p:nvPr/>
        </p:nvSpPr>
        <p:spPr>
          <a:xfrm>
            <a:off x="371337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 name="Google Shape;63;p5">
            <a:hlinkClick r:id="rId4"/>
          </p:cNvPr>
          <p:cNvSpPr/>
          <p:nvPr/>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4" name="Google Shape;64;p5">
            <a:hlinkClick r:id="rId5"/>
          </p:cNvPr>
          <p:cNvSpPr/>
          <p:nvPr/>
        </p:nvSpPr>
        <p:spPr>
          <a:xfrm>
            <a:off x="3396050" y="39237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5" name="Google Shape;65;p5">
            <a:hlinkClick r:id="rId5"/>
          </p:cNvPr>
          <p:cNvSpPr/>
          <p:nvPr/>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66" name="Google Shape;66;p5"/>
          <p:cNvSpPr txBox="1">
            <a:spLocks noGrp="1"/>
          </p:cNvSpPr>
          <p:nvPr>
            <p:ph type="subTitle" idx="1"/>
          </p:nvPr>
        </p:nvSpPr>
        <p:spPr>
          <a:xfrm>
            <a:off x="3396050" y="2125925"/>
            <a:ext cx="4648200" cy="231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Poppins Medium"/>
              <a:buNone/>
              <a:defRPr>
                <a:solidFill>
                  <a:schemeClr val="accent1"/>
                </a:solidFill>
                <a:latin typeface="Poppins Medium"/>
                <a:ea typeface="Poppins Medium"/>
                <a:cs typeface="Poppins Medium"/>
                <a:sym typeface="Poppins Medium"/>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67" name="Google Shape;67;p5"/>
          <p:cNvSpPr txBox="1">
            <a:spLocks noGrp="1"/>
          </p:cNvSpPr>
          <p:nvPr>
            <p:ph type="subTitle" idx="2"/>
          </p:nvPr>
        </p:nvSpPr>
        <p:spPr>
          <a:xfrm>
            <a:off x="3396050" y="2452499"/>
            <a:ext cx="4648200" cy="1902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200" b="1"/>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68" name="Google Shape;68;p5"/>
          <p:cNvSpPr txBox="1">
            <a:spLocks noGrp="1"/>
          </p:cNvSpPr>
          <p:nvPr>
            <p:ph type="subTitle" idx="3"/>
          </p:nvPr>
        </p:nvSpPr>
        <p:spPr>
          <a:xfrm>
            <a:off x="3396050" y="2671599"/>
            <a:ext cx="4648200" cy="190200"/>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1000"/>
              <a:buNone/>
              <a:defRPr sz="1000">
                <a:solidFill>
                  <a:schemeClr val="lt2"/>
                </a:solidFill>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sp>
        <p:nvSpPr>
          <p:cNvPr id="69" name="Google Shape;69;p5"/>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70" name="Google Shape;70;p5"/>
          <p:cNvPicPr preferRelativeResize="0"/>
          <p:nvPr/>
        </p:nvPicPr>
        <p:blipFill>
          <a:blip r:embed="rId6">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am - 10 Photos (Org. Chart)">
  <p:cSld name="Title Only 1_4_1_1">
    <p:spTree>
      <p:nvGrpSpPr>
        <p:cNvPr id="1" name="Shape 942"/>
        <p:cNvGrpSpPr/>
        <p:nvPr/>
      </p:nvGrpSpPr>
      <p:grpSpPr>
        <a:xfrm>
          <a:off x="0" y="0"/>
          <a:ext cx="0" cy="0"/>
          <a:chOff x="0" y="0"/>
          <a:chExt cx="0" cy="0"/>
        </a:xfrm>
      </p:grpSpPr>
      <p:sp>
        <p:nvSpPr>
          <p:cNvPr id="943" name="Google Shape;943;p42"/>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944" name="Google Shape;944;p4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945" name="Google Shape;945;p4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946" name="Google Shape;946;p4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947" name="Google Shape;947;p42"/>
          <p:cNvSpPr txBox="1">
            <a:spLocks noGrp="1"/>
          </p:cNvSpPr>
          <p:nvPr>
            <p:ph type="subTitle" idx="1"/>
          </p:nvPr>
        </p:nvSpPr>
        <p:spPr>
          <a:xfrm>
            <a:off x="4977081" y="1210408"/>
            <a:ext cx="13716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48" name="Google Shape;948;p42"/>
          <p:cNvSpPr txBox="1">
            <a:spLocks noGrp="1"/>
          </p:cNvSpPr>
          <p:nvPr>
            <p:ph type="subTitle" idx="2"/>
          </p:nvPr>
        </p:nvSpPr>
        <p:spPr>
          <a:xfrm>
            <a:off x="415625" y="1193602"/>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949" name="Google Shape;949;p42"/>
          <p:cNvSpPr/>
          <p:nvPr/>
        </p:nvSpPr>
        <p:spPr>
          <a:xfrm>
            <a:off x="4254962" y="940492"/>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0" name="Google Shape;950;p42"/>
          <p:cNvSpPr/>
          <p:nvPr/>
        </p:nvSpPr>
        <p:spPr>
          <a:xfrm>
            <a:off x="1420322" y="2272468"/>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1" name="Google Shape;951;p42"/>
          <p:cNvSpPr/>
          <p:nvPr/>
        </p:nvSpPr>
        <p:spPr>
          <a:xfrm>
            <a:off x="425496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2" name="Google Shape;952;p42"/>
          <p:cNvSpPr/>
          <p:nvPr/>
        </p:nvSpPr>
        <p:spPr>
          <a:xfrm>
            <a:off x="7089602" y="2272469"/>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3" name="Google Shape;953;p42"/>
          <p:cNvSpPr/>
          <p:nvPr/>
        </p:nvSpPr>
        <p:spPr>
          <a:xfrm>
            <a:off x="7116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4" name="Google Shape;954;p42"/>
          <p:cNvSpPr/>
          <p:nvPr/>
        </p:nvSpPr>
        <p:spPr>
          <a:xfrm>
            <a:off x="212898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5" name="Google Shape;955;p42"/>
          <p:cNvSpPr/>
          <p:nvPr/>
        </p:nvSpPr>
        <p:spPr>
          <a:xfrm>
            <a:off x="354630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6" name="Google Shape;956;p42"/>
          <p:cNvSpPr/>
          <p:nvPr/>
        </p:nvSpPr>
        <p:spPr>
          <a:xfrm>
            <a:off x="496362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7" name="Google Shape;957;p42"/>
          <p:cNvSpPr/>
          <p:nvPr/>
        </p:nvSpPr>
        <p:spPr>
          <a:xfrm>
            <a:off x="638094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958" name="Google Shape;958;p42"/>
          <p:cNvSpPr/>
          <p:nvPr/>
        </p:nvSpPr>
        <p:spPr>
          <a:xfrm>
            <a:off x="7798262" y="3604445"/>
            <a:ext cx="642300" cy="6402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959" name="Google Shape;959;p42"/>
          <p:cNvCxnSpPr>
            <a:stCxn id="949" idx="4"/>
            <a:endCxn id="950" idx="0"/>
          </p:cNvCxnSpPr>
          <p:nvPr/>
        </p:nvCxnSpPr>
        <p:spPr>
          <a:xfrm rot="5400000">
            <a:off x="28128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0" name="Google Shape;960;p42"/>
          <p:cNvCxnSpPr>
            <a:stCxn id="949" idx="4"/>
            <a:endCxn id="952" idx="0"/>
          </p:cNvCxnSpPr>
          <p:nvPr/>
        </p:nvCxnSpPr>
        <p:spPr>
          <a:xfrm rot="-5400000" flipH="1">
            <a:off x="5647562" y="509242"/>
            <a:ext cx="691800" cy="28347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1" name="Google Shape;961;p42"/>
          <p:cNvCxnSpPr>
            <a:stCxn id="949" idx="4"/>
            <a:endCxn id="951" idx="0"/>
          </p:cNvCxnSpPr>
          <p:nvPr/>
        </p:nvCxnSpPr>
        <p:spPr>
          <a:xfrm rot="-5400000" flipH="1">
            <a:off x="4230512" y="1926292"/>
            <a:ext cx="691800" cy="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2" name="Google Shape;962;p42"/>
          <p:cNvCxnSpPr>
            <a:stCxn id="950" idx="4"/>
            <a:endCxn id="953" idx="0"/>
          </p:cNvCxnSpPr>
          <p:nvPr/>
        </p:nvCxnSpPr>
        <p:spPr>
          <a:xfrm rot="5400000">
            <a:off x="10412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3" name="Google Shape;963;p42"/>
          <p:cNvCxnSpPr>
            <a:stCxn id="950" idx="4"/>
            <a:endCxn id="954" idx="0"/>
          </p:cNvCxnSpPr>
          <p:nvPr/>
        </p:nvCxnSpPr>
        <p:spPr>
          <a:xfrm rot="-5400000" flipH="1">
            <a:off x="1749872" y="2904268"/>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4" name="Google Shape;964;p42"/>
          <p:cNvCxnSpPr>
            <a:stCxn id="951" idx="4"/>
            <a:endCxn id="955" idx="0"/>
          </p:cNvCxnSpPr>
          <p:nvPr/>
        </p:nvCxnSpPr>
        <p:spPr>
          <a:xfrm rot="5400000">
            <a:off x="38759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5" name="Google Shape;965;p42"/>
          <p:cNvCxnSpPr>
            <a:stCxn id="951" idx="4"/>
            <a:endCxn id="956" idx="0"/>
          </p:cNvCxnSpPr>
          <p:nvPr/>
        </p:nvCxnSpPr>
        <p:spPr>
          <a:xfrm rot="-5400000" flipH="1">
            <a:off x="458451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6" name="Google Shape;966;p42"/>
          <p:cNvCxnSpPr>
            <a:stCxn id="952" idx="4"/>
            <a:endCxn id="957" idx="0"/>
          </p:cNvCxnSpPr>
          <p:nvPr/>
        </p:nvCxnSpPr>
        <p:spPr>
          <a:xfrm rot="5400000">
            <a:off x="67105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cxnSp>
        <p:nvCxnSpPr>
          <p:cNvPr id="967" name="Google Shape;967;p42"/>
          <p:cNvCxnSpPr>
            <a:stCxn id="952" idx="4"/>
            <a:endCxn id="958" idx="0"/>
          </p:cNvCxnSpPr>
          <p:nvPr/>
        </p:nvCxnSpPr>
        <p:spPr>
          <a:xfrm rot="-5400000" flipH="1">
            <a:off x="7419152" y="2904269"/>
            <a:ext cx="691800" cy="708600"/>
          </a:xfrm>
          <a:prstGeom prst="bentConnector3">
            <a:avLst>
              <a:gd name="adj1" fmla="val 49998"/>
            </a:avLst>
          </a:prstGeom>
          <a:noFill/>
          <a:ln w="9525" cap="flat" cmpd="sng">
            <a:solidFill>
              <a:schemeClr val="accent3"/>
            </a:solidFill>
            <a:prstDash val="solid"/>
            <a:round/>
            <a:headEnd type="none" w="med" len="med"/>
            <a:tailEnd type="none" w="med" len="med"/>
          </a:ln>
        </p:spPr>
      </p:cxnSp>
      <p:sp>
        <p:nvSpPr>
          <p:cNvPr id="968" name="Google Shape;968;p42"/>
          <p:cNvSpPr txBox="1">
            <a:spLocks noGrp="1"/>
          </p:cNvSpPr>
          <p:nvPr>
            <p:ph type="subTitle" idx="3"/>
          </p:nvPr>
        </p:nvSpPr>
        <p:spPr>
          <a:xfrm>
            <a:off x="4977081" y="1042233"/>
            <a:ext cx="1371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69" name="Google Shape;969;p42"/>
          <p:cNvSpPr>
            <a:spLocks noGrp="1"/>
          </p:cNvSpPr>
          <p:nvPr>
            <p:ph type="pic" idx="4"/>
          </p:nvPr>
        </p:nvSpPr>
        <p:spPr>
          <a:xfrm>
            <a:off x="4301762" y="986242"/>
            <a:ext cx="548700" cy="548700"/>
          </a:xfrm>
          <a:prstGeom prst="ellipse">
            <a:avLst/>
          </a:prstGeom>
          <a:noFill/>
          <a:ln w="19050" cap="flat" cmpd="sng">
            <a:solidFill>
              <a:schemeClr val="dk1"/>
            </a:solidFill>
            <a:prstDash val="solid"/>
            <a:round/>
            <a:headEnd type="none" w="sm" len="sm"/>
            <a:tailEnd type="none" w="sm" len="sm"/>
          </a:ln>
        </p:spPr>
      </p:sp>
      <p:sp>
        <p:nvSpPr>
          <p:cNvPr id="970" name="Google Shape;970;p42"/>
          <p:cNvSpPr>
            <a:spLocks noGrp="1"/>
          </p:cNvSpPr>
          <p:nvPr>
            <p:ph type="pic" idx="5"/>
          </p:nvPr>
        </p:nvSpPr>
        <p:spPr>
          <a:xfrm>
            <a:off x="1467122" y="2318218"/>
            <a:ext cx="548700" cy="548700"/>
          </a:xfrm>
          <a:prstGeom prst="ellipse">
            <a:avLst/>
          </a:prstGeom>
          <a:noFill/>
          <a:ln w="19050" cap="flat" cmpd="sng">
            <a:solidFill>
              <a:schemeClr val="dk1"/>
            </a:solidFill>
            <a:prstDash val="solid"/>
            <a:round/>
            <a:headEnd type="none" w="sm" len="sm"/>
            <a:tailEnd type="none" w="sm" len="sm"/>
          </a:ln>
        </p:spPr>
      </p:sp>
      <p:sp>
        <p:nvSpPr>
          <p:cNvPr id="971" name="Google Shape;971;p42"/>
          <p:cNvSpPr>
            <a:spLocks noGrp="1"/>
          </p:cNvSpPr>
          <p:nvPr>
            <p:ph type="pic" idx="6"/>
          </p:nvPr>
        </p:nvSpPr>
        <p:spPr>
          <a:xfrm>
            <a:off x="4301762" y="2318219"/>
            <a:ext cx="548700" cy="548700"/>
          </a:xfrm>
          <a:prstGeom prst="ellipse">
            <a:avLst/>
          </a:prstGeom>
          <a:noFill/>
          <a:ln w="19050" cap="flat" cmpd="sng">
            <a:solidFill>
              <a:schemeClr val="dk1"/>
            </a:solidFill>
            <a:prstDash val="solid"/>
            <a:round/>
            <a:headEnd type="none" w="sm" len="sm"/>
            <a:tailEnd type="none" w="sm" len="sm"/>
          </a:ln>
        </p:spPr>
      </p:sp>
      <p:sp>
        <p:nvSpPr>
          <p:cNvPr id="972" name="Google Shape;972;p42"/>
          <p:cNvSpPr>
            <a:spLocks noGrp="1"/>
          </p:cNvSpPr>
          <p:nvPr>
            <p:ph type="pic" idx="7"/>
          </p:nvPr>
        </p:nvSpPr>
        <p:spPr>
          <a:xfrm>
            <a:off x="7136402" y="2318219"/>
            <a:ext cx="548700" cy="548700"/>
          </a:xfrm>
          <a:prstGeom prst="ellipse">
            <a:avLst/>
          </a:prstGeom>
          <a:noFill/>
          <a:ln w="19050" cap="flat" cmpd="sng">
            <a:solidFill>
              <a:schemeClr val="dk1"/>
            </a:solidFill>
            <a:prstDash val="solid"/>
            <a:round/>
            <a:headEnd type="none" w="sm" len="sm"/>
            <a:tailEnd type="none" w="sm" len="sm"/>
          </a:ln>
        </p:spPr>
      </p:sp>
      <p:sp>
        <p:nvSpPr>
          <p:cNvPr id="973" name="Google Shape;973;p42"/>
          <p:cNvSpPr>
            <a:spLocks noGrp="1"/>
          </p:cNvSpPr>
          <p:nvPr>
            <p:ph type="pic" idx="8"/>
          </p:nvPr>
        </p:nvSpPr>
        <p:spPr>
          <a:xfrm>
            <a:off x="7845062" y="3650195"/>
            <a:ext cx="548700" cy="548700"/>
          </a:xfrm>
          <a:prstGeom prst="ellipse">
            <a:avLst/>
          </a:prstGeom>
          <a:noFill/>
          <a:ln w="19050" cap="flat" cmpd="sng">
            <a:solidFill>
              <a:schemeClr val="dk1"/>
            </a:solidFill>
            <a:prstDash val="solid"/>
            <a:round/>
            <a:headEnd type="none" w="sm" len="sm"/>
            <a:tailEnd type="none" w="sm" len="sm"/>
          </a:ln>
        </p:spPr>
      </p:sp>
      <p:sp>
        <p:nvSpPr>
          <p:cNvPr id="974" name="Google Shape;974;p42"/>
          <p:cNvSpPr>
            <a:spLocks noGrp="1"/>
          </p:cNvSpPr>
          <p:nvPr>
            <p:ph type="pic" idx="9"/>
          </p:nvPr>
        </p:nvSpPr>
        <p:spPr>
          <a:xfrm>
            <a:off x="6427742" y="3650195"/>
            <a:ext cx="548700" cy="548700"/>
          </a:xfrm>
          <a:prstGeom prst="ellipse">
            <a:avLst/>
          </a:prstGeom>
          <a:noFill/>
          <a:ln w="19050" cap="flat" cmpd="sng">
            <a:solidFill>
              <a:schemeClr val="dk1"/>
            </a:solidFill>
            <a:prstDash val="solid"/>
            <a:round/>
            <a:headEnd type="none" w="sm" len="sm"/>
            <a:tailEnd type="none" w="sm" len="sm"/>
          </a:ln>
        </p:spPr>
      </p:sp>
      <p:sp>
        <p:nvSpPr>
          <p:cNvPr id="975" name="Google Shape;975;p42"/>
          <p:cNvSpPr>
            <a:spLocks noGrp="1"/>
          </p:cNvSpPr>
          <p:nvPr>
            <p:ph type="pic" idx="13"/>
          </p:nvPr>
        </p:nvSpPr>
        <p:spPr>
          <a:xfrm>
            <a:off x="5010422" y="3650195"/>
            <a:ext cx="548700" cy="548700"/>
          </a:xfrm>
          <a:prstGeom prst="ellipse">
            <a:avLst/>
          </a:prstGeom>
          <a:noFill/>
          <a:ln w="19050" cap="flat" cmpd="sng">
            <a:solidFill>
              <a:schemeClr val="dk1"/>
            </a:solidFill>
            <a:prstDash val="solid"/>
            <a:round/>
            <a:headEnd type="none" w="sm" len="sm"/>
            <a:tailEnd type="none" w="sm" len="sm"/>
          </a:ln>
        </p:spPr>
      </p:sp>
      <p:sp>
        <p:nvSpPr>
          <p:cNvPr id="976" name="Google Shape;976;p42"/>
          <p:cNvSpPr>
            <a:spLocks noGrp="1"/>
          </p:cNvSpPr>
          <p:nvPr>
            <p:ph type="pic" idx="14"/>
          </p:nvPr>
        </p:nvSpPr>
        <p:spPr>
          <a:xfrm>
            <a:off x="3593102" y="3650195"/>
            <a:ext cx="548700" cy="548700"/>
          </a:xfrm>
          <a:prstGeom prst="ellipse">
            <a:avLst/>
          </a:prstGeom>
          <a:noFill/>
          <a:ln w="19050" cap="flat" cmpd="sng">
            <a:solidFill>
              <a:schemeClr val="dk1"/>
            </a:solidFill>
            <a:prstDash val="solid"/>
            <a:round/>
            <a:headEnd type="none" w="sm" len="sm"/>
            <a:tailEnd type="none" w="sm" len="sm"/>
          </a:ln>
        </p:spPr>
      </p:sp>
      <p:sp>
        <p:nvSpPr>
          <p:cNvPr id="977" name="Google Shape;977;p42"/>
          <p:cNvSpPr>
            <a:spLocks noGrp="1"/>
          </p:cNvSpPr>
          <p:nvPr>
            <p:ph type="pic" idx="15"/>
          </p:nvPr>
        </p:nvSpPr>
        <p:spPr>
          <a:xfrm>
            <a:off x="2175782" y="3650195"/>
            <a:ext cx="548700" cy="548700"/>
          </a:xfrm>
          <a:prstGeom prst="ellipse">
            <a:avLst/>
          </a:prstGeom>
          <a:noFill/>
          <a:ln w="19050" cap="flat" cmpd="sng">
            <a:solidFill>
              <a:schemeClr val="dk1"/>
            </a:solidFill>
            <a:prstDash val="solid"/>
            <a:round/>
            <a:headEnd type="none" w="sm" len="sm"/>
            <a:tailEnd type="none" w="sm" len="sm"/>
          </a:ln>
        </p:spPr>
      </p:sp>
      <p:sp>
        <p:nvSpPr>
          <p:cNvPr id="978" name="Google Shape;978;p42"/>
          <p:cNvSpPr>
            <a:spLocks noGrp="1"/>
          </p:cNvSpPr>
          <p:nvPr>
            <p:ph type="pic" idx="16"/>
          </p:nvPr>
        </p:nvSpPr>
        <p:spPr>
          <a:xfrm>
            <a:off x="758462" y="3650195"/>
            <a:ext cx="548700" cy="548700"/>
          </a:xfrm>
          <a:prstGeom prst="ellipse">
            <a:avLst/>
          </a:prstGeom>
          <a:noFill/>
          <a:ln w="19050" cap="flat" cmpd="sng">
            <a:solidFill>
              <a:schemeClr val="dk1"/>
            </a:solidFill>
            <a:prstDash val="solid"/>
            <a:round/>
            <a:headEnd type="none" w="sm" len="sm"/>
            <a:tailEnd type="none" w="sm" len="sm"/>
          </a:ln>
        </p:spPr>
      </p:sp>
      <p:sp>
        <p:nvSpPr>
          <p:cNvPr id="979" name="Google Shape;979;p42"/>
          <p:cNvSpPr txBox="1">
            <a:spLocks noGrp="1"/>
          </p:cNvSpPr>
          <p:nvPr>
            <p:ph type="subTitle" idx="17"/>
          </p:nvPr>
        </p:nvSpPr>
        <p:spPr>
          <a:xfrm>
            <a:off x="415625" y="2526479"/>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980" name="Google Shape;980;p42"/>
          <p:cNvSpPr txBox="1">
            <a:spLocks noGrp="1"/>
          </p:cNvSpPr>
          <p:nvPr>
            <p:ph type="subTitle" idx="18"/>
          </p:nvPr>
        </p:nvSpPr>
        <p:spPr>
          <a:xfrm>
            <a:off x="415625" y="3858454"/>
            <a:ext cx="4572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981" name="Google Shape;981;p42"/>
          <p:cNvSpPr txBox="1">
            <a:spLocks noGrp="1"/>
          </p:cNvSpPr>
          <p:nvPr>
            <p:ph type="subTitle" idx="19"/>
          </p:nvPr>
        </p:nvSpPr>
        <p:spPr>
          <a:xfrm>
            <a:off x="4690481"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82" name="Google Shape;982;p42"/>
          <p:cNvSpPr txBox="1">
            <a:spLocks noGrp="1"/>
          </p:cNvSpPr>
          <p:nvPr>
            <p:ph type="subTitle" idx="20"/>
          </p:nvPr>
        </p:nvSpPr>
        <p:spPr>
          <a:xfrm>
            <a:off x="4690481"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83" name="Google Shape;983;p42"/>
          <p:cNvSpPr txBox="1">
            <a:spLocks noGrp="1"/>
          </p:cNvSpPr>
          <p:nvPr>
            <p:ph type="subTitle" idx="21"/>
          </p:nvPr>
        </p:nvSpPr>
        <p:spPr>
          <a:xfrm>
            <a:off x="6107806"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84" name="Google Shape;984;p42"/>
          <p:cNvSpPr txBox="1">
            <a:spLocks noGrp="1"/>
          </p:cNvSpPr>
          <p:nvPr>
            <p:ph type="subTitle" idx="22"/>
          </p:nvPr>
        </p:nvSpPr>
        <p:spPr>
          <a:xfrm>
            <a:off x="6107806"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85" name="Google Shape;985;p42"/>
          <p:cNvSpPr txBox="1">
            <a:spLocks noGrp="1"/>
          </p:cNvSpPr>
          <p:nvPr>
            <p:ph type="subTitle" idx="23"/>
          </p:nvPr>
        </p:nvSpPr>
        <p:spPr>
          <a:xfrm>
            <a:off x="7535952"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86" name="Google Shape;986;p42"/>
          <p:cNvSpPr txBox="1">
            <a:spLocks noGrp="1"/>
          </p:cNvSpPr>
          <p:nvPr>
            <p:ph type="subTitle" idx="24"/>
          </p:nvPr>
        </p:nvSpPr>
        <p:spPr>
          <a:xfrm>
            <a:off x="7535952"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87" name="Google Shape;987;p42"/>
          <p:cNvSpPr txBox="1">
            <a:spLocks noGrp="1"/>
          </p:cNvSpPr>
          <p:nvPr>
            <p:ph type="subTitle" idx="25"/>
          </p:nvPr>
        </p:nvSpPr>
        <p:spPr>
          <a:xfrm>
            <a:off x="3274548"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88" name="Google Shape;988;p42"/>
          <p:cNvSpPr txBox="1">
            <a:spLocks noGrp="1"/>
          </p:cNvSpPr>
          <p:nvPr>
            <p:ph type="subTitle" idx="26"/>
          </p:nvPr>
        </p:nvSpPr>
        <p:spPr>
          <a:xfrm>
            <a:off x="3274548"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89" name="Google Shape;989;p42"/>
          <p:cNvSpPr txBox="1">
            <a:spLocks noGrp="1"/>
          </p:cNvSpPr>
          <p:nvPr>
            <p:ph type="subTitle" idx="27"/>
          </p:nvPr>
        </p:nvSpPr>
        <p:spPr>
          <a:xfrm>
            <a:off x="1857919"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90" name="Google Shape;990;p42"/>
          <p:cNvSpPr txBox="1">
            <a:spLocks noGrp="1"/>
          </p:cNvSpPr>
          <p:nvPr>
            <p:ph type="subTitle" idx="28"/>
          </p:nvPr>
        </p:nvSpPr>
        <p:spPr>
          <a:xfrm>
            <a:off x="1857919"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91" name="Google Shape;991;p42"/>
          <p:cNvSpPr txBox="1">
            <a:spLocks noGrp="1"/>
          </p:cNvSpPr>
          <p:nvPr>
            <p:ph type="subTitle" idx="29"/>
          </p:nvPr>
        </p:nvSpPr>
        <p:spPr>
          <a:xfrm>
            <a:off x="437640" y="4448033"/>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algn="ctr" rtl="0">
              <a:spcBef>
                <a:spcPts val="200"/>
              </a:spcBef>
              <a:spcAft>
                <a:spcPts val="0"/>
              </a:spcAft>
              <a:buSzPts val="800"/>
              <a:buNone/>
              <a:defRPr sz="800"/>
            </a:lvl2pPr>
            <a:lvl3pPr lvl="2" algn="ctr" rtl="0">
              <a:spcBef>
                <a:spcPts val="200"/>
              </a:spcBef>
              <a:spcAft>
                <a:spcPts val="0"/>
              </a:spcAft>
              <a:buSzPts val="800"/>
              <a:buNone/>
              <a:defRPr sz="800"/>
            </a:lvl3pPr>
            <a:lvl4pPr lvl="3" algn="ctr" rtl="0">
              <a:spcBef>
                <a:spcPts val="200"/>
              </a:spcBef>
              <a:spcAft>
                <a:spcPts val="0"/>
              </a:spcAft>
              <a:buSzPts val="800"/>
              <a:buNone/>
              <a:defRPr sz="800"/>
            </a:lvl4pPr>
            <a:lvl5pPr lvl="4" algn="ctr" rtl="0">
              <a:spcBef>
                <a:spcPts val="200"/>
              </a:spcBef>
              <a:spcAft>
                <a:spcPts val="0"/>
              </a:spcAft>
              <a:buSzPts val="800"/>
              <a:buNone/>
              <a:defRPr sz="800"/>
            </a:lvl5pPr>
            <a:lvl6pPr lvl="5" algn="ctr" rtl="0">
              <a:spcBef>
                <a:spcPts val="200"/>
              </a:spcBef>
              <a:spcAft>
                <a:spcPts val="0"/>
              </a:spcAft>
              <a:buSzPts val="800"/>
              <a:buNone/>
              <a:defRPr sz="800"/>
            </a:lvl6pPr>
            <a:lvl7pPr lvl="6" algn="ctr" rtl="0">
              <a:spcBef>
                <a:spcPts val="200"/>
              </a:spcBef>
              <a:spcAft>
                <a:spcPts val="0"/>
              </a:spcAft>
              <a:buSzPts val="800"/>
              <a:buNone/>
              <a:defRPr sz="800"/>
            </a:lvl7pPr>
            <a:lvl8pPr lvl="7" algn="ctr" rtl="0">
              <a:spcBef>
                <a:spcPts val="200"/>
              </a:spcBef>
              <a:spcAft>
                <a:spcPts val="0"/>
              </a:spcAft>
              <a:buSzPts val="800"/>
              <a:buNone/>
              <a:defRPr sz="800"/>
            </a:lvl8pPr>
            <a:lvl9pPr lvl="8" algn="ctr" rtl="0">
              <a:spcBef>
                <a:spcPts val="200"/>
              </a:spcBef>
              <a:spcAft>
                <a:spcPts val="200"/>
              </a:spcAft>
              <a:buSzPts val="800"/>
              <a:buNone/>
              <a:defRPr sz="800"/>
            </a:lvl9pPr>
          </a:lstStyle>
          <a:p>
            <a:endParaRPr/>
          </a:p>
        </p:txBody>
      </p:sp>
      <p:sp>
        <p:nvSpPr>
          <p:cNvPr id="992" name="Google Shape;992;p42"/>
          <p:cNvSpPr txBox="1">
            <a:spLocks noGrp="1"/>
          </p:cNvSpPr>
          <p:nvPr>
            <p:ph type="subTitle" idx="30"/>
          </p:nvPr>
        </p:nvSpPr>
        <p:spPr>
          <a:xfrm>
            <a:off x="437640" y="4279858"/>
            <a:ext cx="1188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93" name="Google Shape;993;p42"/>
          <p:cNvSpPr txBox="1">
            <a:spLocks noGrp="1"/>
          </p:cNvSpPr>
          <p:nvPr>
            <p:ph type="subTitle" idx="31"/>
          </p:nvPr>
        </p:nvSpPr>
        <p:spPr>
          <a:xfrm>
            <a:off x="2129693"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94" name="Google Shape;994;p42"/>
          <p:cNvSpPr txBox="1">
            <a:spLocks noGrp="1"/>
          </p:cNvSpPr>
          <p:nvPr>
            <p:ph type="subTitle" idx="32"/>
          </p:nvPr>
        </p:nvSpPr>
        <p:spPr>
          <a:xfrm>
            <a:off x="2129693"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95" name="Google Shape;995;p42"/>
          <p:cNvSpPr txBox="1">
            <a:spLocks noGrp="1"/>
          </p:cNvSpPr>
          <p:nvPr>
            <p:ph type="subTitle" idx="33"/>
          </p:nvPr>
        </p:nvSpPr>
        <p:spPr>
          <a:xfrm>
            <a:off x="4977081" y="2548158"/>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96" name="Google Shape;996;p42"/>
          <p:cNvSpPr txBox="1">
            <a:spLocks noGrp="1"/>
          </p:cNvSpPr>
          <p:nvPr>
            <p:ph type="subTitle" idx="34"/>
          </p:nvPr>
        </p:nvSpPr>
        <p:spPr>
          <a:xfrm>
            <a:off x="4977081" y="2379983"/>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997" name="Google Shape;997;p42"/>
          <p:cNvSpPr txBox="1">
            <a:spLocks noGrp="1"/>
          </p:cNvSpPr>
          <p:nvPr>
            <p:ph type="subTitle" idx="35"/>
          </p:nvPr>
        </p:nvSpPr>
        <p:spPr>
          <a:xfrm>
            <a:off x="7799376" y="2548150"/>
            <a:ext cx="914400" cy="183000"/>
          </a:xfrm>
          <a:prstGeom prst="rect">
            <a:avLst/>
          </a:prstGeom>
          <a:noFill/>
        </p:spPr>
        <p:txBody>
          <a:bodyPr spcFirstLastPara="1" wrap="square" lIns="0" tIns="0" rIns="0" bIns="0" anchor="t" anchorCtr="0">
            <a:noAutofit/>
          </a:bodyPr>
          <a:lstStyle>
            <a:lvl1pPr lvl="0" rtl="0">
              <a:spcBef>
                <a:spcPts val="0"/>
              </a:spcBef>
              <a:spcAft>
                <a:spcPts val="0"/>
              </a:spcAft>
              <a:buSzPts val="800"/>
              <a:buNone/>
              <a:defRPr sz="8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998" name="Google Shape;998;p42"/>
          <p:cNvSpPr txBox="1">
            <a:spLocks noGrp="1"/>
          </p:cNvSpPr>
          <p:nvPr>
            <p:ph type="subTitle" idx="36"/>
          </p:nvPr>
        </p:nvSpPr>
        <p:spPr>
          <a:xfrm>
            <a:off x="7799376" y="2379975"/>
            <a:ext cx="9144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900"/>
              <a:buNone/>
              <a:defRPr sz="9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pic>
        <p:nvPicPr>
          <p:cNvPr id="999" name="Google Shape;999;p4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 - 19 Photos (Org. Chart)">
  <p:cSld name="Title Only 1_4_1_1_1">
    <p:spTree>
      <p:nvGrpSpPr>
        <p:cNvPr id="1" name="Shape 1000"/>
        <p:cNvGrpSpPr/>
        <p:nvPr/>
      </p:nvGrpSpPr>
      <p:grpSpPr>
        <a:xfrm>
          <a:off x="0" y="0"/>
          <a:ext cx="0" cy="0"/>
          <a:chOff x="0" y="0"/>
          <a:chExt cx="0" cy="0"/>
        </a:xfrm>
      </p:grpSpPr>
      <p:sp>
        <p:nvSpPr>
          <p:cNvPr id="1001" name="Google Shape;1001;p43"/>
          <p:cNvSpPr/>
          <p:nvPr/>
        </p:nvSpPr>
        <p:spPr>
          <a:xfrm>
            <a:off x="4810404"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2" name="Google Shape;1002;p43"/>
          <p:cNvSpPr/>
          <p:nvPr/>
        </p:nvSpPr>
        <p:spPr>
          <a:xfrm>
            <a:off x="4810404" y="84467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03" name="Google Shape;1003;p43"/>
          <p:cNvSpPr/>
          <p:nvPr/>
        </p:nvSpPr>
        <p:spPr>
          <a:xfrm>
            <a:off x="7151013"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4" name="Google Shape;1004;p43"/>
          <p:cNvSpPr/>
          <p:nvPr/>
        </p:nvSpPr>
        <p:spPr>
          <a:xfrm>
            <a:off x="71510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5" name="Google Shape;1005;p43"/>
          <p:cNvSpPr/>
          <p:nvPr/>
        </p:nvSpPr>
        <p:spPr>
          <a:xfrm>
            <a:off x="71510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6" name="Google Shape;1006;p43"/>
          <p:cNvSpPr/>
          <p:nvPr/>
        </p:nvSpPr>
        <p:spPr>
          <a:xfrm>
            <a:off x="71510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7" name="Google Shape;1007;p43"/>
          <p:cNvSpPr/>
          <p:nvPr/>
        </p:nvSpPr>
        <p:spPr>
          <a:xfrm>
            <a:off x="556823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8" name="Google Shape;1008;p43"/>
          <p:cNvSpPr/>
          <p:nvPr/>
        </p:nvSpPr>
        <p:spPr>
          <a:xfrm>
            <a:off x="556823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09" name="Google Shape;1009;p43"/>
          <p:cNvSpPr/>
          <p:nvPr/>
        </p:nvSpPr>
        <p:spPr>
          <a:xfrm>
            <a:off x="556823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0" name="Google Shape;1010;p43"/>
          <p:cNvSpPr/>
          <p:nvPr/>
        </p:nvSpPr>
        <p:spPr>
          <a:xfrm>
            <a:off x="398546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1" name="Google Shape;1011;p43"/>
          <p:cNvSpPr/>
          <p:nvPr/>
        </p:nvSpPr>
        <p:spPr>
          <a:xfrm>
            <a:off x="398546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2" name="Google Shape;1012;p43"/>
          <p:cNvSpPr/>
          <p:nvPr/>
        </p:nvSpPr>
        <p:spPr>
          <a:xfrm>
            <a:off x="398546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3" name="Google Shape;1013;p43"/>
          <p:cNvSpPr/>
          <p:nvPr/>
        </p:nvSpPr>
        <p:spPr>
          <a:xfrm>
            <a:off x="1627870" y="1681303"/>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4" name="Google Shape;1014;p43"/>
          <p:cNvSpPr/>
          <p:nvPr/>
        </p:nvSpPr>
        <p:spPr>
          <a:xfrm>
            <a:off x="2402688"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5" name="Google Shape;1015;p43"/>
          <p:cNvSpPr/>
          <p:nvPr/>
        </p:nvSpPr>
        <p:spPr>
          <a:xfrm>
            <a:off x="2402688"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6" name="Google Shape;1016;p43"/>
          <p:cNvSpPr/>
          <p:nvPr/>
        </p:nvSpPr>
        <p:spPr>
          <a:xfrm>
            <a:off x="2402688"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7" name="Google Shape;1017;p43"/>
          <p:cNvSpPr/>
          <p:nvPr/>
        </p:nvSpPr>
        <p:spPr>
          <a:xfrm>
            <a:off x="819913" y="2535502"/>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8" name="Google Shape;1018;p43"/>
          <p:cNvSpPr/>
          <p:nvPr/>
        </p:nvSpPr>
        <p:spPr>
          <a:xfrm>
            <a:off x="819913" y="3389701"/>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9" name="Google Shape;1019;p43"/>
          <p:cNvSpPr/>
          <p:nvPr/>
        </p:nvSpPr>
        <p:spPr>
          <a:xfrm>
            <a:off x="819913" y="4243899"/>
            <a:ext cx="548100" cy="5481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20" name="Google Shape;1020;p43"/>
          <p:cNvSpPr>
            <a:spLocks noGrp="1"/>
          </p:cNvSpPr>
          <p:nvPr>
            <p:ph type="pic" idx="2"/>
          </p:nvPr>
        </p:nvSpPr>
        <p:spPr>
          <a:xfrm>
            <a:off x="5613688" y="3435204"/>
            <a:ext cx="457200" cy="457200"/>
          </a:xfrm>
          <a:prstGeom prst="ellipse">
            <a:avLst/>
          </a:prstGeom>
          <a:noFill/>
          <a:ln w="19050" cap="flat" cmpd="sng">
            <a:solidFill>
              <a:schemeClr val="dk1"/>
            </a:solidFill>
            <a:prstDash val="solid"/>
            <a:round/>
            <a:headEnd type="none" w="sm" len="sm"/>
            <a:tailEnd type="none" w="sm" len="sm"/>
          </a:ln>
        </p:spPr>
      </p:sp>
      <p:sp>
        <p:nvSpPr>
          <p:cNvPr id="1021" name="Google Shape;1021;p43"/>
          <p:cNvSpPr>
            <a:spLocks noGrp="1"/>
          </p:cNvSpPr>
          <p:nvPr>
            <p:ph type="pic" idx="3"/>
          </p:nvPr>
        </p:nvSpPr>
        <p:spPr>
          <a:xfrm>
            <a:off x="5613688" y="4289349"/>
            <a:ext cx="457200" cy="457200"/>
          </a:xfrm>
          <a:prstGeom prst="ellipse">
            <a:avLst/>
          </a:prstGeom>
          <a:noFill/>
          <a:ln w="19050" cap="flat" cmpd="sng">
            <a:solidFill>
              <a:schemeClr val="dk1"/>
            </a:solidFill>
            <a:prstDash val="solid"/>
            <a:round/>
            <a:headEnd type="none" w="sm" len="sm"/>
            <a:tailEnd type="none" w="sm" len="sm"/>
          </a:ln>
        </p:spPr>
      </p:sp>
      <p:sp>
        <p:nvSpPr>
          <p:cNvPr id="1022" name="Google Shape;1022;p43"/>
          <p:cNvSpPr>
            <a:spLocks noGrp="1"/>
          </p:cNvSpPr>
          <p:nvPr>
            <p:ph type="pic" idx="4"/>
          </p:nvPr>
        </p:nvSpPr>
        <p:spPr>
          <a:xfrm>
            <a:off x="4855854" y="890129"/>
            <a:ext cx="457200" cy="457200"/>
          </a:xfrm>
          <a:prstGeom prst="ellipse">
            <a:avLst/>
          </a:prstGeom>
          <a:noFill/>
          <a:ln w="19050" cap="flat" cmpd="sng">
            <a:solidFill>
              <a:schemeClr val="dk1"/>
            </a:solidFill>
            <a:prstDash val="solid"/>
            <a:round/>
            <a:headEnd type="none" w="sm" len="sm"/>
            <a:tailEnd type="none" w="sm" len="sm"/>
          </a:ln>
        </p:spPr>
      </p:sp>
      <p:sp>
        <p:nvSpPr>
          <p:cNvPr id="1023" name="Google Shape;1023;p43"/>
          <p:cNvSpPr>
            <a:spLocks noGrp="1"/>
          </p:cNvSpPr>
          <p:nvPr>
            <p:ph type="pic" idx="5"/>
          </p:nvPr>
        </p:nvSpPr>
        <p:spPr>
          <a:xfrm>
            <a:off x="4856154" y="1726792"/>
            <a:ext cx="457200" cy="457200"/>
          </a:xfrm>
          <a:prstGeom prst="ellipse">
            <a:avLst/>
          </a:prstGeom>
          <a:noFill/>
          <a:ln w="19050" cap="flat" cmpd="sng">
            <a:solidFill>
              <a:schemeClr val="dk1"/>
            </a:solidFill>
            <a:prstDash val="solid"/>
            <a:round/>
            <a:headEnd type="none" w="sm" len="sm"/>
            <a:tailEnd type="none" w="sm" len="sm"/>
          </a:ln>
        </p:spPr>
      </p:sp>
      <p:sp>
        <p:nvSpPr>
          <p:cNvPr id="1024" name="Google Shape;1024;p43"/>
          <p:cNvSpPr>
            <a:spLocks noGrp="1"/>
          </p:cNvSpPr>
          <p:nvPr>
            <p:ph type="pic" idx="6"/>
          </p:nvPr>
        </p:nvSpPr>
        <p:spPr>
          <a:xfrm>
            <a:off x="7196463" y="1726829"/>
            <a:ext cx="457200" cy="457200"/>
          </a:xfrm>
          <a:prstGeom prst="ellipse">
            <a:avLst/>
          </a:prstGeom>
          <a:noFill/>
          <a:ln w="19050" cap="flat" cmpd="sng">
            <a:solidFill>
              <a:schemeClr val="dk1"/>
            </a:solidFill>
            <a:prstDash val="solid"/>
            <a:round/>
            <a:headEnd type="none" w="sm" len="sm"/>
            <a:tailEnd type="none" w="sm" len="sm"/>
          </a:ln>
        </p:spPr>
      </p:sp>
      <p:sp>
        <p:nvSpPr>
          <p:cNvPr id="1025" name="Google Shape;1025;p43"/>
          <p:cNvSpPr>
            <a:spLocks noGrp="1"/>
          </p:cNvSpPr>
          <p:nvPr>
            <p:ph type="pic" idx="7"/>
          </p:nvPr>
        </p:nvSpPr>
        <p:spPr>
          <a:xfrm>
            <a:off x="7196463" y="2581004"/>
            <a:ext cx="457200" cy="457200"/>
          </a:xfrm>
          <a:prstGeom prst="ellipse">
            <a:avLst/>
          </a:prstGeom>
          <a:noFill/>
          <a:ln w="19050" cap="flat" cmpd="sng">
            <a:solidFill>
              <a:schemeClr val="dk1"/>
            </a:solidFill>
            <a:prstDash val="solid"/>
            <a:round/>
            <a:headEnd type="none" w="sm" len="sm"/>
            <a:tailEnd type="none" w="sm" len="sm"/>
          </a:ln>
        </p:spPr>
      </p:sp>
      <p:sp>
        <p:nvSpPr>
          <p:cNvPr id="1026" name="Google Shape;1026;p43"/>
          <p:cNvSpPr>
            <a:spLocks noGrp="1"/>
          </p:cNvSpPr>
          <p:nvPr>
            <p:ph type="pic" idx="8"/>
          </p:nvPr>
        </p:nvSpPr>
        <p:spPr>
          <a:xfrm>
            <a:off x="7196463" y="3435204"/>
            <a:ext cx="457200" cy="457200"/>
          </a:xfrm>
          <a:prstGeom prst="ellipse">
            <a:avLst/>
          </a:prstGeom>
          <a:noFill/>
          <a:ln w="19050" cap="flat" cmpd="sng">
            <a:solidFill>
              <a:schemeClr val="dk1"/>
            </a:solidFill>
            <a:prstDash val="solid"/>
            <a:round/>
            <a:headEnd type="none" w="sm" len="sm"/>
            <a:tailEnd type="none" w="sm" len="sm"/>
          </a:ln>
        </p:spPr>
      </p:sp>
      <p:sp>
        <p:nvSpPr>
          <p:cNvPr id="1027" name="Google Shape;1027;p43"/>
          <p:cNvSpPr>
            <a:spLocks noGrp="1"/>
          </p:cNvSpPr>
          <p:nvPr>
            <p:ph type="pic" idx="9"/>
          </p:nvPr>
        </p:nvSpPr>
        <p:spPr>
          <a:xfrm>
            <a:off x="7196463" y="4289349"/>
            <a:ext cx="457200" cy="457200"/>
          </a:xfrm>
          <a:prstGeom prst="ellipse">
            <a:avLst/>
          </a:prstGeom>
          <a:noFill/>
          <a:ln w="19050" cap="flat" cmpd="sng">
            <a:solidFill>
              <a:schemeClr val="dk1"/>
            </a:solidFill>
            <a:prstDash val="solid"/>
            <a:round/>
            <a:headEnd type="none" w="sm" len="sm"/>
            <a:tailEnd type="none" w="sm" len="sm"/>
          </a:ln>
        </p:spPr>
      </p:sp>
      <p:sp>
        <p:nvSpPr>
          <p:cNvPr id="1028" name="Google Shape;1028;p43"/>
          <p:cNvSpPr>
            <a:spLocks noGrp="1"/>
          </p:cNvSpPr>
          <p:nvPr>
            <p:ph type="pic" idx="13"/>
          </p:nvPr>
        </p:nvSpPr>
        <p:spPr>
          <a:xfrm>
            <a:off x="1673320" y="1726829"/>
            <a:ext cx="457200" cy="457200"/>
          </a:xfrm>
          <a:prstGeom prst="ellipse">
            <a:avLst/>
          </a:prstGeom>
          <a:noFill/>
          <a:ln w="19050" cap="flat" cmpd="sng">
            <a:solidFill>
              <a:schemeClr val="dk1"/>
            </a:solidFill>
            <a:prstDash val="solid"/>
            <a:round/>
            <a:headEnd type="none" w="sm" len="sm"/>
            <a:tailEnd type="none" w="sm" len="sm"/>
          </a:ln>
        </p:spPr>
      </p:sp>
      <p:sp>
        <p:nvSpPr>
          <p:cNvPr id="1029" name="Google Shape;1029;p43"/>
          <p:cNvSpPr>
            <a:spLocks noGrp="1"/>
          </p:cNvSpPr>
          <p:nvPr>
            <p:ph type="pic" idx="14"/>
          </p:nvPr>
        </p:nvSpPr>
        <p:spPr>
          <a:xfrm>
            <a:off x="5613688" y="2581004"/>
            <a:ext cx="457200" cy="457200"/>
          </a:xfrm>
          <a:prstGeom prst="ellipse">
            <a:avLst/>
          </a:prstGeom>
          <a:noFill/>
          <a:ln w="19050" cap="flat" cmpd="sng">
            <a:solidFill>
              <a:schemeClr val="dk1"/>
            </a:solidFill>
            <a:prstDash val="solid"/>
            <a:round/>
            <a:headEnd type="none" w="sm" len="sm"/>
            <a:tailEnd type="none" w="sm" len="sm"/>
          </a:ln>
        </p:spPr>
      </p:sp>
      <p:sp>
        <p:nvSpPr>
          <p:cNvPr id="1030" name="Google Shape;1030;p43"/>
          <p:cNvSpPr>
            <a:spLocks noGrp="1"/>
          </p:cNvSpPr>
          <p:nvPr>
            <p:ph type="pic" idx="15"/>
          </p:nvPr>
        </p:nvSpPr>
        <p:spPr>
          <a:xfrm>
            <a:off x="4030913" y="2581004"/>
            <a:ext cx="457200" cy="457200"/>
          </a:xfrm>
          <a:prstGeom prst="ellipse">
            <a:avLst/>
          </a:prstGeom>
          <a:noFill/>
          <a:ln w="19050" cap="flat" cmpd="sng">
            <a:solidFill>
              <a:schemeClr val="dk1"/>
            </a:solidFill>
            <a:prstDash val="solid"/>
            <a:round/>
            <a:headEnd type="none" w="sm" len="sm"/>
            <a:tailEnd type="none" w="sm" len="sm"/>
          </a:ln>
        </p:spPr>
      </p:sp>
      <p:sp>
        <p:nvSpPr>
          <p:cNvPr id="1031" name="Google Shape;1031;p43"/>
          <p:cNvSpPr>
            <a:spLocks noGrp="1"/>
          </p:cNvSpPr>
          <p:nvPr>
            <p:ph type="pic" idx="16"/>
          </p:nvPr>
        </p:nvSpPr>
        <p:spPr>
          <a:xfrm>
            <a:off x="4030913" y="3435204"/>
            <a:ext cx="457200" cy="457200"/>
          </a:xfrm>
          <a:prstGeom prst="ellipse">
            <a:avLst/>
          </a:prstGeom>
          <a:noFill/>
          <a:ln w="19050" cap="flat" cmpd="sng">
            <a:solidFill>
              <a:schemeClr val="dk1"/>
            </a:solidFill>
            <a:prstDash val="solid"/>
            <a:round/>
            <a:headEnd type="none" w="sm" len="sm"/>
            <a:tailEnd type="none" w="sm" len="sm"/>
          </a:ln>
        </p:spPr>
      </p:sp>
      <p:sp>
        <p:nvSpPr>
          <p:cNvPr id="1032" name="Google Shape;1032;p43"/>
          <p:cNvSpPr>
            <a:spLocks noGrp="1"/>
          </p:cNvSpPr>
          <p:nvPr>
            <p:ph type="pic" idx="17"/>
          </p:nvPr>
        </p:nvSpPr>
        <p:spPr>
          <a:xfrm>
            <a:off x="4030913" y="4289349"/>
            <a:ext cx="457200" cy="457200"/>
          </a:xfrm>
          <a:prstGeom prst="ellipse">
            <a:avLst/>
          </a:prstGeom>
          <a:noFill/>
          <a:ln w="19050" cap="flat" cmpd="sng">
            <a:solidFill>
              <a:schemeClr val="dk1"/>
            </a:solidFill>
            <a:prstDash val="solid"/>
            <a:round/>
            <a:headEnd type="none" w="sm" len="sm"/>
            <a:tailEnd type="none" w="sm" len="sm"/>
          </a:ln>
        </p:spPr>
      </p:sp>
      <p:sp>
        <p:nvSpPr>
          <p:cNvPr id="1033" name="Google Shape;1033;p43"/>
          <p:cNvSpPr>
            <a:spLocks noGrp="1"/>
          </p:cNvSpPr>
          <p:nvPr>
            <p:ph type="pic" idx="18"/>
          </p:nvPr>
        </p:nvSpPr>
        <p:spPr>
          <a:xfrm>
            <a:off x="2448138" y="2581004"/>
            <a:ext cx="457200" cy="457200"/>
          </a:xfrm>
          <a:prstGeom prst="ellipse">
            <a:avLst/>
          </a:prstGeom>
          <a:noFill/>
          <a:ln w="19050" cap="flat" cmpd="sng">
            <a:solidFill>
              <a:schemeClr val="dk1"/>
            </a:solidFill>
            <a:prstDash val="solid"/>
            <a:round/>
            <a:headEnd type="none" w="sm" len="sm"/>
            <a:tailEnd type="none" w="sm" len="sm"/>
          </a:ln>
        </p:spPr>
      </p:sp>
      <p:sp>
        <p:nvSpPr>
          <p:cNvPr id="1034" name="Google Shape;1034;p43"/>
          <p:cNvSpPr>
            <a:spLocks noGrp="1"/>
          </p:cNvSpPr>
          <p:nvPr>
            <p:ph type="pic" idx="19"/>
          </p:nvPr>
        </p:nvSpPr>
        <p:spPr>
          <a:xfrm>
            <a:off x="2448138" y="3435204"/>
            <a:ext cx="457200" cy="457200"/>
          </a:xfrm>
          <a:prstGeom prst="ellipse">
            <a:avLst/>
          </a:prstGeom>
          <a:noFill/>
          <a:ln w="19050" cap="flat" cmpd="sng">
            <a:solidFill>
              <a:schemeClr val="dk1"/>
            </a:solidFill>
            <a:prstDash val="solid"/>
            <a:round/>
            <a:headEnd type="none" w="sm" len="sm"/>
            <a:tailEnd type="none" w="sm" len="sm"/>
          </a:ln>
        </p:spPr>
      </p:sp>
      <p:sp>
        <p:nvSpPr>
          <p:cNvPr id="1035" name="Google Shape;1035;p43"/>
          <p:cNvSpPr>
            <a:spLocks noGrp="1"/>
          </p:cNvSpPr>
          <p:nvPr>
            <p:ph type="pic" idx="20"/>
          </p:nvPr>
        </p:nvSpPr>
        <p:spPr>
          <a:xfrm>
            <a:off x="2448138" y="4289349"/>
            <a:ext cx="457200" cy="457200"/>
          </a:xfrm>
          <a:prstGeom prst="ellipse">
            <a:avLst/>
          </a:prstGeom>
          <a:noFill/>
          <a:ln w="19050" cap="flat" cmpd="sng">
            <a:solidFill>
              <a:schemeClr val="dk1"/>
            </a:solidFill>
            <a:prstDash val="solid"/>
            <a:round/>
            <a:headEnd type="none" w="sm" len="sm"/>
            <a:tailEnd type="none" w="sm" len="sm"/>
          </a:ln>
        </p:spPr>
      </p:sp>
      <p:sp>
        <p:nvSpPr>
          <p:cNvPr id="1036" name="Google Shape;1036;p43"/>
          <p:cNvSpPr>
            <a:spLocks noGrp="1"/>
          </p:cNvSpPr>
          <p:nvPr>
            <p:ph type="pic" idx="21"/>
          </p:nvPr>
        </p:nvSpPr>
        <p:spPr>
          <a:xfrm>
            <a:off x="865363" y="2581004"/>
            <a:ext cx="457200" cy="457200"/>
          </a:xfrm>
          <a:prstGeom prst="ellipse">
            <a:avLst/>
          </a:prstGeom>
          <a:noFill/>
          <a:ln w="19050" cap="flat" cmpd="sng">
            <a:solidFill>
              <a:schemeClr val="dk1"/>
            </a:solidFill>
            <a:prstDash val="solid"/>
            <a:round/>
            <a:headEnd type="none" w="sm" len="sm"/>
            <a:tailEnd type="none" w="sm" len="sm"/>
          </a:ln>
        </p:spPr>
      </p:sp>
      <p:sp>
        <p:nvSpPr>
          <p:cNvPr id="1037" name="Google Shape;1037;p43"/>
          <p:cNvSpPr>
            <a:spLocks noGrp="1"/>
          </p:cNvSpPr>
          <p:nvPr>
            <p:ph type="pic" idx="22"/>
          </p:nvPr>
        </p:nvSpPr>
        <p:spPr>
          <a:xfrm>
            <a:off x="865363" y="3435204"/>
            <a:ext cx="457200" cy="457200"/>
          </a:xfrm>
          <a:prstGeom prst="ellipse">
            <a:avLst/>
          </a:prstGeom>
          <a:noFill/>
          <a:ln w="19050" cap="flat" cmpd="sng">
            <a:solidFill>
              <a:schemeClr val="dk1"/>
            </a:solidFill>
            <a:prstDash val="solid"/>
            <a:round/>
            <a:headEnd type="none" w="sm" len="sm"/>
            <a:tailEnd type="none" w="sm" len="sm"/>
          </a:ln>
        </p:spPr>
      </p:sp>
      <p:sp>
        <p:nvSpPr>
          <p:cNvPr id="1038" name="Google Shape;1038;p43"/>
          <p:cNvSpPr>
            <a:spLocks noGrp="1"/>
          </p:cNvSpPr>
          <p:nvPr>
            <p:ph type="pic" idx="23"/>
          </p:nvPr>
        </p:nvSpPr>
        <p:spPr>
          <a:xfrm>
            <a:off x="865363" y="4289349"/>
            <a:ext cx="457200" cy="457200"/>
          </a:xfrm>
          <a:prstGeom prst="ellipse">
            <a:avLst/>
          </a:prstGeom>
          <a:noFill/>
          <a:ln w="19050" cap="flat" cmpd="sng">
            <a:solidFill>
              <a:schemeClr val="dk1"/>
            </a:solidFill>
            <a:prstDash val="solid"/>
            <a:round/>
            <a:headEnd type="none" w="sm" len="sm"/>
            <a:tailEnd type="none" w="sm" len="sm"/>
          </a:ln>
        </p:spPr>
      </p:sp>
      <p:sp>
        <p:nvSpPr>
          <p:cNvPr id="1039" name="Google Shape;1039;p43"/>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1040" name="Google Shape;1040;p43"/>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041" name="Google Shape;1041;p43"/>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42" name="Google Shape;1042;p4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43" name="Google Shape;1043;p43"/>
          <p:cNvSpPr txBox="1">
            <a:spLocks noGrp="1"/>
          </p:cNvSpPr>
          <p:nvPr>
            <p:ph type="subTitle" idx="1"/>
          </p:nvPr>
        </p:nvSpPr>
        <p:spPr>
          <a:xfrm>
            <a:off x="411475" y="274066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1044" name="Google Shape;1044;p43"/>
          <p:cNvSpPr txBox="1">
            <a:spLocks noGrp="1"/>
          </p:cNvSpPr>
          <p:nvPr>
            <p:ph type="subTitle" idx="24"/>
          </p:nvPr>
        </p:nvSpPr>
        <p:spPr>
          <a:xfrm>
            <a:off x="1447199"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45" name="Google Shape;1045;p43"/>
          <p:cNvSpPr txBox="1">
            <a:spLocks noGrp="1"/>
          </p:cNvSpPr>
          <p:nvPr>
            <p:ph type="subTitle" idx="25"/>
          </p:nvPr>
        </p:nvSpPr>
        <p:spPr>
          <a:xfrm>
            <a:off x="1447199"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cxnSp>
        <p:nvCxnSpPr>
          <p:cNvPr id="1046" name="Google Shape;1046;p43"/>
          <p:cNvCxnSpPr>
            <a:stCxn id="1002" idx="4"/>
            <a:endCxn id="1013" idx="0"/>
          </p:cNvCxnSpPr>
          <p:nvPr/>
        </p:nvCxnSpPr>
        <p:spPr>
          <a:xfrm rot="5400000">
            <a:off x="3348954" y="-54121"/>
            <a:ext cx="288600" cy="31824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1047" name="Google Shape;1047;p43"/>
          <p:cNvCxnSpPr>
            <a:stCxn id="1002" idx="4"/>
            <a:endCxn id="1001" idx="0"/>
          </p:cNvCxnSpPr>
          <p:nvPr/>
        </p:nvCxnSpPr>
        <p:spPr>
          <a:xfrm rot="-5400000" flipH="1">
            <a:off x="4940454" y="1536779"/>
            <a:ext cx="288600" cy="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1048" name="Google Shape;1048;p43"/>
          <p:cNvCxnSpPr>
            <a:stCxn id="1002" idx="4"/>
            <a:endCxn id="1003" idx="0"/>
          </p:cNvCxnSpPr>
          <p:nvPr/>
        </p:nvCxnSpPr>
        <p:spPr>
          <a:xfrm rot="-5400000" flipH="1">
            <a:off x="6110454" y="366779"/>
            <a:ext cx="288600" cy="2340600"/>
          </a:xfrm>
          <a:prstGeom prst="bentConnector3">
            <a:avLst>
              <a:gd name="adj1" fmla="val 49987"/>
            </a:avLst>
          </a:prstGeom>
          <a:noFill/>
          <a:ln w="9525" cap="flat" cmpd="sng">
            <a:solidFill>
              <a:schemeClr val="accent3"/>
            </a:solidFill>
            <a:prstDash val="solid"/>
            <a:round/>
            <a:headEnd type="none" w="sm" len="sm"/>
            <a:tailEnd type="none" w="sm" len="sm"/>
          </a:ln>
        </p:spPr>
      </p:cxnSp>
      <p:cxnSp>
        <p:nvCxnSpPr>
          <p:cNvPr id="1049" name="Google Shape;1049;p43"/>
          <p:cNvCxnSpPr>
            <a:stCxn id="1013" idx="4"/>
            <a:endCxn id="1017" idx="0"/>
          </p:cNvCxnSpPr>
          <p:nvPr/>
        </p:nvCxnSpPr>
        <p:spPr>
          <a:xfrm rot="5400000">
            <a:off x="1344970" y="1978453"/>
            <a:ext cx="306000" cy="807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0" name="Google Shape;1050;p43"/>
          <p:cNvCxnSpPr>
            <a:stCxn id="1014" idx="0"/>
            <a:endCxn id="1013" idx="4"/>
          </p:cNvCxnSpPr>
          <p:nvPr/>
        </p:nvCxnSpPr>
        <p:spPr>
          <a:xfrm rot="5400000" flipH="1">
            <a:off x="2136288" y="1995052"/>
            <a:ext cx="306000" cy="7749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1" name="Google Shape;1051;p43"/>
          <p:cNvCxnSpPr>
            <a:stCxn id="1001" idx="4"/>
            <a:endCxn id="1010" idx="0"/>
          </p:cNvCxnSpPr>
          <p:nvPr/>
        </p:nvCxnSpPr>
        <p:spPr>
          <a:xfrm rot="5400000">
            <a:off x="4518954" y="1969903"/>
            <a:ext cx="306000" cy="8250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2" name="Google Shape;1052;p43"/>
          <p:cNvCxnSpPr>
            <a:stCxn id="1007" idx="0"/>
            <a:endCxn id="1001" idx="4"/>
          </p:cNvCxnSpPr>
          <p:nvPr/>
        </p:nvCxnSpPr>
        <p:spPr>
          <a:xfrm rot="5400000" flipH="1">
            <a:off x="5310388" y="2003602"/>
            <a:ext cx="306000" cy="7578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3" name="Google Shape;1053;p43"/>
          <p:cNvCxnSpPr>
            <a:stCxn id="1010" idx="4"/>
            <a:endCxn id="1011" idx="0"/>
          </p:cNvCxnSpPr>
          <p:nvPr/>
        </p:nvCxnSpPr>
        <p:spPr>
          <a:xfrm rot="-5400000" flipH="1">
            <a:off x="410681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4" name="Google Shape;1054;p43"/>
          <p:cNvCxnSpPr>
            <a:stCxn id="1011" idx="4"/>
            <a:endCxn id="1012" idx="0"/>
          </p:cNvCxnSpPr>
          <p:nvPr/>
        </p:nvCxnSpPr>
        <p:spPr>
          <a:xfrm rot="-5400000" flipH="1">
            <a:off x="410681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5" name="Google Shape;1055;p43"/>
          <p:cNvCxnSpPr>
            <a:stCxn id="1004" idx="0"/>
            <a:endCxn id="1003" idx="4"/>
          </p:cNvCxnSpPr>
          <p:nvPr/>
        </p:nvCxnSpPr>
        <p:spPr>
          <a:xfrm rot="-5400000">
            <a:off x="7272363" y="23822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6" name="Google Shape;1056;p43"/>
          <p:cNvCxnSpPr>
            <a:stCxn id="1005" idx="0"/>
            <a:endCxn id="1004" idx="4"/>
          </p:cNvCxnSpPr>
          <p:nvPr/>
        </p:nvCxnSpPr>
        <p:spPr>
          <a:xfrm rot="-5400000">
            <a:off x="7272363"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7" name="Google Shape;1057;p43"/>
          <p:cNvCxnSpPr>
            <a:stCxn id="1006" idx="0"/>
            <a:endCxn id="1005" idx="4"/>
          </p:cNvCxnSpPr>
          <p:nvPr/>
        </p:nvCxnSpPr>
        <p:spPr>
          <a:xfrm rot="-5400000">
            <a:off x="7272363"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8" name="Google Shape;1058;p43"/>
          <p:cNvCxnSpPr>
            <a:stCxn id="1008" idx="0"/>
            <a:endCxn id="1007" idx="4"/>
          </p:cNvCxnSpPr>
          <p:nvPr/>
        </p:nvCxnSpPr>
        <p:spPr>
          <a:xfrm rot="-5400000">
            <a:off x="568958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59" name="Google Shape;1059;p43"/>
          <p:cNvCxnSpPr>
            <a:stCxn id="1009" idx="0"/>
            <a:endCxn id="1008" idx="4"/>
          </p:cNvCxnSpPr>
          <p:nvPr/>
        </p:nvCxnSpPr>
        <p:spPr>
          <a:xfrm rot="-5400000">
            <a:off x="568958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60" name="Google Shape;1060;p43"/>
          <p:cNvCxnSpPr>
            <a:stCxn id="1015" idx="0"/>
            <a:endCxn id="1014" idx="4"/>
          </p:cNvCxnSpPr>
          <p:nvPr/>
        </p:nvCxnSpPr>
        <p:spPr>
          <a:xfrm rot="-5400000">
            <a:off x="2524038" y="32364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61" name="Google Shape;1061;p43"/>
          <p:cNvCxnSpPr>
            <a:stCxn id="1016" idx="0"/>
            <a:endCxn id="1015" idx="4"/>
          </p:cNvCxnSpPr>
          <p:nvPr/>
        </p:nvCxnSpPr>
        <p:spPr>
          <a:xfrm rot="-5400000">
            <a:off x="2524038" y="4090599"/>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62" name="Google Shape;1062;p43"/>
          <p:cNvCxnSpPr>
            <a:stCxn id="1017" idx="4"/>
            <a:endCxn id="1018" idx="0"/>
          </p:cNvCxnSpPr>
          <p:nvPr/>
        </p:nvCxnSpPr>
        <p:spPr>
          <a:xfrm rot="-5400000" flipH="1">
            <a:off x="941263" y="3236302"/>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cxnSp>
        <p:nvCxnSpPr>
          <p:cNvPr id="1063" name="Google Shape;1063;p43"/>
          <p:cNvCxnSpPr>
            <a:stCxn id="1018" idx="4"/>
            <a:endCxn id="1019" idx="0"/>
          </p:cNvCxnSpPr>
          <p:nvPr/>
        </p:nvCxnSpPr>
        <p:spPr>
          <a:xfrm rot="-5400000" flipH="1">
            <a:off x="941263" y="4090501"/>
            <a:ext cx="306000" cy="600"/>
          </a:xfrm>
          <a:prstGeom prst="bentConnector3">
            <a:avLst>
              <a:gd name="adj1" fmla="val 50016"/>
            </a:avLst>
          </a:prstGeom>
          <a:noFill/>
          <a:ln w="9525" cap="flat" cmpd="sng">
            <a:solidFill>
              <a:schemeClr val="accent3"/>
            </a:solidFill>
            <a:prstDash val="solid"/>
            <a:round/>
            <a:headEnd type="none" w="sm" len="sm"/>
            <a:tailEnd type="none" w="sm" len="sm"/>
          </a:ln>
        </p:spPr>
      </p:cxnSp>
      <p:sp>
        <p:nvSpPr>
          <p:cNvPr id="1064" name="Google Shape;1064;p43"/>
          <p:cNvSpPr txBox="1">
            <a:spLocks noGrp="1"/>
          </p:cNvSpPr>
          <p:nvPr>
            <p:ph type="subTitle" idx="26"/>
          </p:nvPr>
        </p:nvSpPr>
        <p:spPr>
          <a:xfrm>
            <a:off x="1447199"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65" name="Google Shape;1065;p43"/>
          <p:cNvSpPr txBox="1">
            <a:spLocks noGrp="1"/>
          </p:cNvSpPr>
          <p:nvPr>
            <p:ph type="subTitle" idx="27"/>
          </p:nvPr>
        </p:nvSpPr>
        <p:spPr>
          <a:xfrm>
            <a:off x="1447199"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66" name="Google Shape;1066;p43"/>
          <p:cNvSpPr txBox="1">
            <a:spLocks noGrp="1"/>
          </p:cNvSpPr>
          <p:nvPr>
            <p:ph type="subTitle" idx="28"/>
          </p:nvPr>
        </p:nvSpPr>
        <p:spPr>
          <a:xfrm>
            <a:off x="1447199"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67" name="Google Shape;1067;p43"/>
          <p:cNvSpPr txBox="1">
            <a:spLocks noGrp="1"/>
          </p:cNvSpPr>
          <p:nvPr>
            <p:ph type="subTitle" idx="29"/>
          </p:nvPr>
        </p:nvSpPr>
        <p:spPr>
          <a:xfrm>
            <a:off x="1447199"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68" name="Google Shape;1068;p43"/>
          <p:cNvSpPr txBox="1">
            <a:spLocks noGrp="1"/>
          </p:cNvSpPr>
          <p:nvPr>
            <p:ph type="subTitle" idx="30"/>
          </p:nvPr>
        </p:nvSpPr>
        <p:spPr>
          <a:xfrm>
            <a:off x="302997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69" name="Google Shape;1069;p43"/>
          <p:cNvSpPr txBox="1">
            <a:spLocks noGrp="1"/>
          </p:cNvSpPr>
          <p:nvPr>
            <p:ph type="subTitle" idx="31"/>
          </p:nvPr>
        </p:nvSpPr>
        <p:spPr>
          <a:xfrm>
            <a:off x="302997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70" name="Google Shape;1070;p43"/>
          <p:cNvSpPr txBox="1">
            <a:spLocks noGrp="1"/>
          </p:cNvSpPr>
          <p:nvPr>
            <p:ph type="subTitle" idx="32"/>
          </p:nvPr>
        </p:nvSpPr>
        <p:spPr>
          <a:xfrm>
            <a:off x="302997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71" name="Google Shape;1071;p43"/>
          <p:cNvSpPr txBox="1">
            <a:spLocks noGrp="1"/>
          </p:cNvSpPr>
          <p:nvPr>
            <p:ph type="subTitle" idx="33"/>
          </p:nvPr>
        </p:nvSpPr>
        <p:spPr>
          <a:xfrm>
            <a:off x="302997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72" name="Google Shape;1072;p43"/>
          <p:cNvSpPr txBox="1">
            <a:spLocks noGrp="1"/>
          </p:cNvSpPr>
          <p:nvPr>
            <p:ph type="subTitle" idx="34"/>
          </p:nvPr>
        </p:nvSpPr>
        <p:spPr>
          <a:xfrm>
            <a:off x="302997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73" name="Google Shape;1073;p43"/>
          <p:cNvSpPr txBox="1">
            <a:spLocks noGrp="1"/>
          </p:cNvSpPr>
          <p:nvPr>
            <p:ph type="subTitle" idx="35"/>
          </p:nvPr>
        </p:nvSpPr>
        <p:spPr>
          <a:xfrm>
            <a:off x="302997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74" name="Google Shape;1074;p43"/>
          <p:cNvSpPr txBox="1">
            <a:spLocks noGrp="1"/>
          </p:cNvSpPr>
          <p:nvPr>
            <p:ph type="subTitle" idx="36"/>
          </p:nvPr>
        </p:nvSpPr>
        <p:spPr>
          <a:xfrm>
            <a:off x="461274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75" name="Google Shape;1075;p43"/>
          <p:cNvSpPr txBox="1">
            <a:spLocks noGrp="1"/>
          </p:cNvSpPr>
          <p:nvPr>
            <p:ph type="subTitle" idx="37"/>
          </p:nvPr>
        </p:nvSpPr>
        <p:spPr>
          <a:xfrm>
            <a:off x="461274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76" name="Google Shape;1076;p43"/>
          <p:cNvSpPr txBox="1">
            <a:spLocks noGrp="1"/>
          </p:cNvSpPr>
          <p:nvPr>
            <p:ph type="subTitle" idx="38"/>
          </p:nvPr>
        </p:nvSpPr>
        <p:spPr>
          <a:xfrm>
            <a:off x="461274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77" name="Google Shape;1077;p43"/>
          <p:cNvSpPr txBox="1">
            <a:spLocks noGrp="1"/>
          </p:cNvSpPr>
          <p:nvPr>
            <p:ph type="subTitle" idx="39"/>
          </p:nvPr>
        </p:nvSpPr>
        <p:spPr>
          <a:xfrm>
            <a:off x="461274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78" name="Google Shape;1078;p43"/>
          <p:cNvSpPr txBox="1">
            <a:spLocks noGrp="1"/>
          </p:cNvSpPr>
          <p:nvPr>
            <p:ph type="subTitle" idx="40"/>
          </p:nvPr>
        </p:nvSpPr>
        <p:spPr>
          <a:xfrm>
            <a:off x="461274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79" name="Google Shape;1079;p43"/>
          <p:cNvSpPr txBox="1">
            <a:spLocks noGrp="1"/>
          </p:cNvSpPr>
          <p:nvPr>
            <p:ph type="subTitle" idx="41"/>
          </p:nvPr>
        </p:nvSpPr>
        <p:spPr>
          <a:xfrm>
            <a:off x="461274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80" name="Google Shape;1080;p43"/>
          <p:cNvSpPr txBox="1">
            <a:spLocks noGrp="1"/>
          </p:cNvSpPr>
          <p:nvPr>
            <p:ph type="subTitle" idx="42"/>
          </p:nvPr>
        </p:nvSpPr>
        <p:spPr>
          <a:xfrm>
            <a:off x="6195522"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81" name="Google Shape;1081;p43"/>
          <p:cNvSpPr txBox="1">
            <a:spLocks noGrp="1"/>
          </p:cNvSpPr>
          <p:nvPr>
            <p:ph type="subTitle" idx="43"/>
          </p:nvPr>
        </p:nvSpPr>
        <p:spPr>
          <a:xfrm>
            <a:off x="6195522"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82" name="Google Shape;1082;p43"/>
          <p:cNvSpPr txBox="1">
            <a:spLocks noGrp="1"/>
          </p:cNvSpPr>
          <p:nvPr>
            <p:ph type="subTitle" idx="44"/>
          </p:nvPr>
        </p:nvSpPr>
        <p:spPr>
          <a:xfrm>
            <a:off x="6195522"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83" name="Google Shape;1083;p43"/>
          <p:cNvSpPr txBox="1">
            <a:spLocks noGrp="1"/>
          </p:cNvSpPr>
          <p:nvPr>
            <p:ph type="subTitle" idx="45"/>
          </p:nvPr>
        </p:nvSpPr>
        <p:spPr>
          <a:xfrm>
            <a:off x="6195522"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84" name="Google Shape;1084;p43"/>
          <p:cNvSpPr txBox="1">
            <a:spLocks noGrp="1"/>
          </p:cNvSpPr>
          <p:nvPr>
            <p:ph type="subTitle" idx="46"/>
          </p:nvPr>
        </p:nvSpPr>
        <p:spPr>
          <a:xfrm>
            <a:off x="6195522"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85" name="Google Shape;1085;p43"/>
          <p:cNvSpPr txBox="1">
            <a:spLocks noGrp="1"/>
          </p:cNvSpPr>
          <p:nvPr>
            <p:ph type="subTitle" idx="47"/>
          </p:nvPr>
        </p:nvSpPr>
        <p:spPr>
          <a:xfrm>
            <a:off x="6195522"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86" name="Google Shape;1086;p43"/>
          <p:cNvSpPr txBox="1">
            <a:spLocks noGrp="1"/>
          </p:cNvSpPr>
          <p:nvPr>
            <p:ph type="subTitle" idx="48"/>
          </p:nvPr>
        </p:nvSpPr>
        <p:spPr>
          <a:xfrm>
            <a:off x="7778297" y="2767751"/>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87" name="Google Shape;1087;p43"/>
          <p:cNvSpPr txBox="1">
            <a:spLocks noGrp="1"/>
          </p:cNvSpPr>
          <p:nvPr>
            <p:ph type="subTitle" idx="49"/>
          </p:nvPr>
        </p:nvSpPr>
        <p:spPr>
          <a:xfrm>
            <a:off x="7778297" y="2631251"/>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88" name="Google Shape;1088;p43"/>
          <p:cNvSpPr txBox="1">
            <a:spLocks noGrp="1"/>
          </p:cNvSpPr>
          <p:nvPr>
            <p:ph type="subTitle" idx="50"/>
          </p:nvPr>
        </p:nvSpPr>
        <p:spPr>
          <a:xfrm>
            <a:off x="7778297" y="3621950"/>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89" name="Google Shape;1089;p43"/>
          <p:cNvSpPr txBox="1">
            <a:spLocks noGrp="1"/>
          </p:cNvSpPr>
          <p:nvPr>
            <p:ph type="subTitle" idx="51"/>
          </p:nvPr>
        </p:nvSpPr>
        <p:spPr>
          <a:xfrm>
            <a:off x="7778297" y="3485450"/>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90" name="Google Shape;1090;p43"/>
          <p:cNvSpPr txBox="1">
            <a:spLocks noGrp="1"/>
          </p:cNvSpPr>
          <p:nvPr>
            <p:ph type="subTitle" idx="52"/>
          </p:nvPr>
        </p:nvSpPr>
        <p:spPr>
          <a:xfrm>
            <a:off x="7778297" y="4476148"/>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91" name="Google Shape;1091;p43"/>
          <p:cNvSpPr txBox="1">
            <a:spLocks noGrp="1"/>
          </p:cNvSpPr>
          <p:nvPr>
            <p:ph type="subTitle" idx="53"/>
          </p:nvPr>
        </p:nvSpPr>
        <p:spPr>
          <a:xfrm>
            <a:off x="7778297" y="4339648"/>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92" name="Google Shape;1092;p43"/>
          <p:cNvSpPr txBox="1">
            <a:spLocks noGrp="1"/>
          </p:cNvSpPr>
          <p:nvPr>
            <p:ph type="subTitle" idx="54"/>
          </p:nvPr>
        </p:nvSpPr>
        <p:spPr>
          <a:xfrm>
            <a:off x="411475" y="1863853"/>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1093" name="Google Shape;1093;p43"/>
          <p:cNvSpPr txBox="1">
            <a:spLocks noGrp="1"/>
          </p:cNvSpPr>
          <p:nvPr>
            <p:ph type="subTitle" idx="55"/>
          </p:nvPr>
        </p:nvSpPr>
        <p:spPr>
          <a:xfrm>
            <a:off x="411475" y="1027229"/>
            <a:ext cx="3657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lt2"/>
              </a:buClr>
              <a:buSzPts val="900"/>
              <a:buNone/>
              <a:defRPr sz="900" b="1">
                <a:solidFill>
                  <a:schemeClr val="lt2"/>
                </a:solidFill>
              </a:defRPr>
            </a:lvl1pPr>
            <a:lvl2pPr lvl="1" rtl="0">
              <a:spcBef>
                <a:spcPts val="200"/>
              </a:spcBef>
              <a:spcAft>
                <a:spcPts val="0"/>
              </a:spcAft>
              <a:buClr>
                <a:schemeClr val="lt2"/>
              </a:buClr>
              <a:buSzPts val="1000"/>
              <a:buNone/>
              <a:defRPr sz="1000" b="1">
                <a:solidFill>
                  <a:schemeClr val="lt2"/>
                </a:solidFill>
              </a:defRPr>
            </a:lvl2pPr>
            <a:lvl3pPr lvl="2" rtl="0">
              <a:spcBef>
                <a:spcPts val="200"/>
              </a:spcBef>
              <a:spcAft>
                <a:spcPts val="0"/>
              </a:spcAft>
              <a:buClr>
                <a:schemeClr val="lt2"/>
              </a:buClr>
              <a:buSzPts val="1000"/>
              <a:buNone/>
              <a:defRPr sz="1000" b="1">
                <a:solidFill>
                  <a:schemeClr val="lt2"/>
                </a:solidFill>
              </a:defRPr>
            </a:lvl3pPr>
            <a:lvl4pPr lvl="3" rtl="0">
              <a:spcBef>
                <a:spcPts val="200"/>
              </a:spcBef>
              <a:spcAft>
                <a:spcPts val="0"/>
              </a:spcAft>
              <a:buClr>
                <a:schemeClr val="lt2"/>
              </a:buClr>
              <a:buSzPts val="1000"/>
              <a:buNone/>
              <a:defRPr sz="1000" b="1">
                <a:solidFill>
                  <a:schemeClr val="lt2"/>
                </a:solidFill>
              </a:defRPr>
            </a:lvl4pPr>
            <a:lvl5pPr lvl="4" rtl="0">
              <a:spcBef>
                <a:spcPts val="200"/>
              </a:spcBef>
              <a:spcAft>
                <a:spcPts val="0"/>
              </a:spcAft>
              <a:buClr>
                <a:schemeClr val="lt2"/>
              </a:buClr>
              <a:buSzPts val="1000"/>
              <a:buNone/>
              <a:defRPr sz="1000" b="1">
                <a:solidFill>
                  <a:schemeClr val="lt2"/>
                </a:solidFill>
              </a:defRPr>
            </a:lvl5pPr>
            <a:lvl6pPr lvl="5" rtl="0">
              <a:spcBef>
                <a:spcPts val="200"/>
              </a:spcBef>
              <a:spcAft>
                <a:spcPts val="0"/>
              </a:spcAft>
              <a:buClr>
                <a:schemeClr val="lt2"/>
              </a:buClr>
              <a:buSzPts val="1000"/>
              <a:buNone/>
              <a:defRPr sz="1000" b="1">
                <a:solidFill>
                  <a:schemeClr val="lt2"/>
                </a:solidFill>
              </a:defRPr>
            </a:lvl6pPr>
            <a:lvl7pPr lvl="6" rtl="0">
              <a:spcBef>
                <a:spcPts val="200"/>
              </a:spcBef>
              <a:spcAft>
                <a:spcPts val="0"/>
              </a:spcAft>
              <a:buClr>
                <a:schemeClr val="lt2"/>
              </a:buClr>
              <a:buSzPts val="1000"/>
              <a:buNone/>
              <a:defRPr sz="1000" b="1">
                <a:solidFill>
                  <a:schemeClr val="lt2"/>
                </a:solidFill>
              </a:defRPr>
            </a:lvl7pPr>
            <a:lvl8pPr lvl="7" rtl="0">
              <a:spcBef>
                <a:spcPts val="200"/>
              </a:spcBef>
              <a:spcAft>
                <a:spcPts val="0"/>
              </a:spcAft>
              <a:buClr>
                <a:schemeClr val="lt2"/>
              </a:buClr>
              <a:buSzPts val="1000"/>
              <a:buNone/>
              <a:defRPr sz="1000" b="1">
                <a:solidFill>
                  <a:schemeClr val="lt2"/>
                </a:solidFill>
              </a:defRPr>
            </a:lvl8pPr>
            <a:lvl9pPr lvl="8" rtl="0">
              <a:spcBef>
                <a:spcPts val="200"/>
              </a:spcBef>
              <a:spcAft>
                <a:spcPts val="200"/>
              </a:spcAft>
              <a:buClr>
                <a:schemeClr val="lt2"/>
              </a:buClr>
              <a:buSzPts val="1000"/>
              <a:buNone/>
              <a:defRPr sz="1000" b="1">
                <a:solidFill>
                  <a:schemeClr val="lt2"/>
                </a:solidFill>
              </a:defRPr>
            </a:lvl9pPr>
          </a:lstStyle>
          <a:p>
            <a:endParaRPr/>
          </a:p>
        </p:txBody>
      </p:sp>
      <p:sp>
        <p:nvSpPr>
          <p:cNvPr id="1094" name="Google Shape;1094;p43"/>
          <p:cNvSpPr txBox="1">
            <a:spLocks noGrp="1"/>
          </p:cNvSpPr>
          <p:nvPr>
            <p:ph type="subTitle" idx="56"/>
          </p:nvPr>
        </p:nvSpPr>
        <p:spPr>
          <a:xfrm>
            <a:off x="7778297"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95" name="Google Shape;1095;p43"/>
          <p:cNvSpPr txBox="1">
            <a:spLocks noGrp="1"/>
          </p:cNvSpPr>
          <p:nvPr>
            <p:ph type="subTitle" idx="57"/>
          </p:nvPr>
        </p:nvSpPr>
        <p:spPr>
          <a:xfrm>
            <a:off x="7778297"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96" name="Google Shape;1096;p43"/>
          <p:cNvSpPr txBox="1">
            <a:spLocks noGrp="1"/>
          </p:cNvSpPr>
          <p:nvPr>
            <p:ph type="subTitle" idx="58"/>
          </p:nvPr>
        </p:nvSpPr>
        <p:spPr>
          <a:xfrm>
            <a:off x="5437688"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97" name="Google Shape;1097;p43"/>
          <p:cNvSpPr txBox="1">
            <a:spLocks noGrp="1"/>
          </p:cNvSpPr>
          <p:nvPr>
            <p:ph type="subTitle" idx="59"/>
          </p:nvPr>
        </p:nvSpPr>
        <p:spPr>
          <a:xfrm>
            <a:off x="5437688"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098" name="Google Shape;1098;p43"/>
          <p:cNvSpPr txBox="1">
            <a:spLocks noGrp="1"/>
          </p:cNvSpPr>
          <p:nvPr>
            <p:ph type="subTitle" idx="60"/>
          </p:nvPr>
        </p:nvSpPr>
        <p:spPr>
          <a:xfrm>
            <a:off x="2255154" y="19157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099" name="Google Shape;1099;p43"/>
          <p:cNvSpPr txBox="1">
            <a:spLocks noGrp="1"/>
          </p:cNvSpPr>
          <p:nvPr>
            <p:ph type="subTitle" idx="61"/>
          </p:nvPr>
        </p:nvSpPr>
        <p:spPr>
          <a:xfrm>
            <a:off x="2255154" y="17792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1"/>
              </a:buClr>
              <a:buSzPts val="1000"/>
              <a:buNone/>
              <a:defRPr sz="1000" b="1">
                <a:solidFill>
                  <a:schemeClr val="accent1"/>
                </a:solidFill>
              </a:defRPr>
            </a:lvl2pPr>
            <a:lvl3pPr lvl="2" rtl="0">
              <a:spcBef>
                <a:spcPts val="200"/>
              </a:spcBef>
              <a:spcAft>
                <a:spcPts val="0"/>
              </a:spcAft>
              <a:buClr>
                <a:schemeClr val="accent1"/>
              </a:buClr>
              <a:buSzPts val="1000"/>
              <a:buNone/>
              <a:defRPr sz="1000" b="1">
                <a:solidFill>
                  <a:schemeClr val="accent1"/>
                </a:solidFill>
              </a:defRPr>
            </a:lvl3pPr>
            <a:lvl4pPr lvl="3" rtl="0">
              <a:spcBef>
                <a:spcPts val="200"/>
              </a:spcBef>
              <a:spcAft>
                <a:spcPts val="0"/>
              </a:spcAft>
              <a:buClr>
                <a:schemeClr val="accent1"/>
              </a:buClr>
              <a:buSzPts val="1000"/>
              <a:buNone/>
              <a:defRPr sz="1000" b="1">
                <a:solidFill>
                  <a:schemeClr val="accent1"/>
                </a:solidFill>
              </a:defRPr>
            </a:lvl4pPr>
            <a:lvl5pPr lvl="4" rtl="0">
              <a:spcBef>
                <a:spcPts val="200"/>
              </a:spcBef>
              <a:spcAft>
                <a:spcPts val="0"/>
              </a:spcAft>
              <a:buClr>
                <a:schemeClr val="accent1"/>
              </a:buClr>
              <a:buSzPts val="1000"/>
              <a:buNone/>
              <a:defRPr sz="1000" b="1">
                <a:solidFill>
                  <a:schemeClr val="accent1"/>
                </a:solidFill>
              </a:defRPr>
            </a:lvl5pPr>
            <a:lvl6pPr lvl="5" rtl="0">
              <a:spcBef>
                <a:spcPts val="200"/>
              </a:spcBef>
              <a:spcAft>
                <a:spcPts val="0"/>
              </a:spcAft>
              <a:buClr>
                <a:schemeClr val="accent1"/>
              </a:buClr>
              <a:buSzPts val="1000"/>
              <a:buNone/>
              <a:defRPr sz="1000" b="1">
                <a:solidFill>
                  <a:schemeClr val="accent1"/>
                </a:solidFill>
              </a:defRPr>
            </a:lvl6pPr>
            <a:lvl7pPr lvl="6" rtl="0">
              <a:spcBef>
                <a:spcPts val="200"/>
              </a:spcBef>
              <a:spcAft>
                <a:spcPts val="0"/>
              </a:spcAft>
              <a:buClr>
                <a:schemeClr val="accent1"/>
              </a:buClr>
              <a:buSzPts val="1000"/>
              <a:buNone/>
              <a:defRPr sz="1000" b="1">
                <a:solidFill>
                  <a:schemeClr val="accent1"/>
                </a:solidFill>
              </a:defRPr>
            </a:lvl7pPr>
            <a:lvl8pPr lvl="7" rtl="0">
              <a:spcBef>
                <a:spcPts val="200"/>
              </a:spcBef>
              <a:spcAft>
                <a:spcPts val="0"/>
              </a:spcAft>
              <a:buClr>
                <a:schemeClr val="accent1"/>
              </a:buClr>
              <a:buSzPts val="1000"/>
              <a:buNone/>
              <a:defRPr sz="1000" b="1">
                <a:solidFill>
                  <a:schemeClr val="accent1"/>
                </a:solidFill>
              </a:defRPr>
            </a:lvl8pPr>
            <a:lvl9pPr lvl="8" rtl="0">
              <a:spcBef>
                <a:spcPts val="200"/>
              </a:spcBef>
              <a:spcAft>
                <a:spcPts val="200"/>
              </a:spcAft>
              <a:buClr>
                <a:schemeClr val="accent1"/>
              </a:buClr>
              <a:buSzPts val="1000"/>
              <a:buNone/>
              <a:defRPr sz="1000" b="1">
                <a:solidFill>
                  <a:schemeClr val="accent1"/>
                </a:solidFill>
              </a:defRPr>
            </a:lvl9pPr>
          </a:lstStyle>
          <a:p>
            <a:endParaRPr/>
          </a:p>
        </p:txBody>
      </p:sp>
      <p:sp>
        <p:nvSpPr>
          <p:cNvPr id="1100" name="Google Shape;1100;p43"/>
          <p:cNvSpPr txBox="1">
            <a:spLocks noGrp="1"/>
          </p:cNvSpPr>
          <p:nvPr>
            <p:ph type="subTitle" idx="62"/>
          </p:nvPr>
        </p:nvSpPr>
        <p:spPr>
          <a:xfrm>
            <a:off x="5437688" y="1077905"/>
            <a:ext cx="867600" cy="183000"/>
          </a:xfrm>
          <a:prstGeom prst="rect">
            <a:avLst/>
          </a:prstGeom>
          <a:noFill/>
        </p:spPr>
        <p:txBody>
          <a:bodyPr spcFirstLastPara="1" wrap="square" lIns="0" tIns="0" rIns="0" bIns="0" anchor="t" anchorCtr="0">
            <a:noAutofit/>
          </a:bodyPr>
          <a:lstStyle>
            <a:lvl1pPr lvl="0" rtl="0">
              <a:spcBef>
                <a:spcPts val="0"/>
              </a:spcBef>
              <a:spcAft>
                <a:spcPts val="0"/>
              </a:spcAft>
              <a:buSzPts val="700"/>
              <a:buNone/>
              <a:defRPr sz="700"/>
            </a:lvl1pPr>
            <a:lvl2pPr lvl="1" rtl="0">
              <a:spcBef>
                <a:spcPts val="200"/>
              </a:spcBef>
              <a:spcAft>
                <a:spcPts val="0"/>
              </a:spcAft>
              <a:buSzPts val="800"/>
              <a:buNone/>
              <a:defRPr sz="800"/>
            </a:lvl2pPr>
            <a:lvl3pPr lvl="2" rtl="0">
              <a:spcBef>
                <a:spcPts val="200"/>
              </a:spcBef>
              <a:spcAft>
                <a:spcPts val="0"/>
              </a:spcAft>
              <a:buSzPts val="800"/>
              <a:buNone/>
              <a:defRPr sz="800"/>
            </a:lvl3pPr>
            <a:lvl4pPr lvl="3" rtl="0">
              <a:spcBef>
                <a:spcPts val="200"/>
              </a:spcBef>
              <a:spcAft>
                <a:spcPts val="0"/>
              </a:spcAft>
              <a:buSzPts val="800"/>
              <a:buNone/>
              <a:defRPr sz="800"/>
            </a:lvl4pPr>
            <a:lvl5pPr lvl="4" rtl="0">
              <a:spcBef>
                <a:spcPts val="200"/>
              </a:spcBef>
              <a:spcAft>
                <a:spcPts val="0"/>
              </a:spcAft>
              <a:buSzPts val="800"/>
              <a:buNone/>
              <a:defRPr sz="800"/>
            </a:lvl5pPr>
            <a:lvl6pPr lvl="5" rtl="0">
              <a:spcBef>
                <a:spcPts val="200"/>
              </a:spcBef>
              <a:spcAft>
                <a:spcPts val="0"/>
              </a:spcAft>
              <a:buSzPts val="800"/>
              <a:buNone/>
              <a:defRPr sz="800"/>
            </a:lvl6pPr>
            <a:lvl7pPr lvl="6" rtl="0">
              <a:spcBef>
                <a:spcPts val="200"/>
              </a:spcBef>
              <a:spcAft>
                <a:spcPts val="0"/>
              </a:spcAft>
              <a:buSzPts val="800"/>
              <a:buNone/>
              <a:defRPr sz="800"/>
            </a:lvl7pPr>
            <a:lvl8pPr lvl="7" rtl="0">
              <a:spcBef>
                <a:spcPts val="200"/>
              </a:spcBef>
              <a:spcAft>
                <a:spcPts val="0"/>
              </a:spcAft>
              <a:buSzPts val="800"/>
              <a:buNone/>
              <a:defRPr sz="800"/>
            </a:lvl8pPr>
            <a:lvl9pPr lvl="8" rtl="0">
              <a:spcBef>
                <a:spcPts val="200"/>
              </a:spcBef>
              <a:spcAft>
                <a:spcPts val="200"/>
              </a:spcAft>
              <a:buSzPts val="800"/>
              <a:buNone/>
              <a:defRPr sz="800"/>
            </a:lvl9pPr>
          </a:lstStyle>
          <a:p>
            <a:endParaRPr/>
          </a:p>
        </p:txBody>
      </p:sp>
      <p:sp>
        <p:nvSpPr>
          <p:cNvPr id="1101" name="Google Shape;1101;p43"/>
          <p:cNvSpPr txBox="1">
            <a:spLocks noGrp="1"/>
          </p:cNvSpPr>
          <p:nvPr>
            <p:ph type="subTitle" idx="63"/>
          </p:nvPr>
        </p:nvSpPr>
        <p:spPr>
          <a:xfrm>
            <a:off x="5437688" y="941405"/>
            <a:ext cx="867600" cy="183000"/>
          </a:xfrm>
          <a:prstGeom prst="rect">
            <a:avLst/>
          </a:prstGeom>
          <a:noFill/>
        </p:spPr>
        <p:txBody>
          <a:bodyPr spcFirstLastPara="1" wrap="square" lIns="0" tIns="0" rIns="0" bIns="0" anchor="t" anchorCtr="0">
            <a:noAutofit/>
          </a:bodyPr>
          <a:lstStyle>
            <a:lvl1pPr lvl="0" rtl="0">
              <a:spcBef>
                <a:spcPts val="0"/>
              </a:spcBef>
              <a:spcAft>
                <a:spcPts val="0"/>
              </a:spcAft>
              <a:buClr>
                <a:schemeClr val="accent1"/>
              </a:buClr>
              <a:buSzPts val="800"/>
              <a:buNone/>
              <a:defRPr sz="800" b="1">
                <a:solidFill>
                  <a:schemeClr val="accent1"/>
                </a:solidFill>
              </a:defRPr>
            </a:lvl1pPr>
            <a:lvl2pPr lvl="1" rtl="0">
              <a:spcBef>
                <a:spcPts val="200"/>
              </a:spcBef>
              <a:spcAft>
                <a:spcPts val="0"/>
              </a:spcAft>
              <a:buClr>
                <a:schemeClr val="accent3"/>
              </a:buClr>
              <a:buSzPts val="1000"/>
              <a:buNone/>
              <a:defRPr sz="1000" b="1">
                <a:solidFill>
                  <a:schemeClr val="accent3"/>
                </a:solidFill>
              </a:defRPr>
            </a:lvl2pPr>
            <a:lvl3pPr lvl="2" rtl="0">
              <a:spcBef>
                <a:spcPts val="200"/>
              </a:spcBef>
              <a:spcAft>
                <a:spcPts val="0"/>
              </a:spcAft>
              <a:buClr>
                <a:schemeClr val="accent3"/>
              </a:buClr>
              <a:buSzPts val="1000"/>
              <a:buNone/>
              <a:defRPr sz="1000" b="1">
                <a:solidFill>
                  <a:schemeClr val="accent3"/>
                </a:solidFill>
              </a:defRPr>
            </a:lvl3pPr>
            <a:lvl4pPr lvl="3" rtl="0">
              <a:spcBef>
                <a:spcPts val="200"/>
              </a:spcBef>
              <a:spcAft>
                <a:spcPts val="0"/>
              </a:spcAft>
              <a:buClr>
                <a:schemeClr val="accent3"/>
              </a:buClr>
              <a:buSzPts val="1000"/>
              <a:buNone/>
              <a:defRPr sz="1000" b="1">
                <a:solidFill>
                  <a:schemeClr val="accent3"/>
                </a:solidFill>
              </a:defRPr>
            </a:lvl4pPr>
            <a:lvl5pPr lvl="4" rtl="0">
              <a:spcBef>
                <a:spcPts val="200"/>
              </a:spcBef>
              <a:spcAft>
                <a:spcPts val="0"/>
              </a:spcAft>
              <a:buClr>
                <a:schemeClr val="accent3"/>
              </a:buClr>
              <a:buSzPts val="1000"/>
              <a:buNone/>
              <a:defRPr sz="1000" b="1">
                <a:solidFill>
                  <a:schemeClr val="accent3"/>
                </a:solidFill>
              </a:defRPr>
            </a:lvl5pPr>
            <a:lvl6pPr lvl="5" rtl="0">
              <a:spcBef>
                <a:spcPts val="200"/>
              </a:spcBef>
              <a:spcAft>
                <a:spcPts val="0"/>
              </a:spcAft>
              <a:buClr>
                <a:schemeClr val="accent3"/>
              </a:buClr>
              <a:buSzPts val="1000"/>
              <a:buNone/>
              <a:defRPr sz="1000" b="1">
                <a:solidFill>
                  <a:schemeClr val="accent3"/>
                </a:solidFill>
              </a:defRPr>
            </a:lvl6pPr>
            <a:lvl7pPr lvl="6" rtl="0">
              <a:spcBef>
                <a:spcPts val="200"/>
              </a:spcBef>
              <a:spcAft>
                <a:spcPts val="0"/>
              </a:spcAft>
              <a:buClr>
                <a:schemeClr val="accent3"/>
              </a:buClr>
              <a:buSzPts val="1000"/>
              <a:buNone/>
              <a:defRPr sz="1000" b="1">
                <a:solidFill>
                  <a:schemeClr val="accent3"/>
                </a:solidFill>
              </a:defRPr>
            </a:lvl7pPr>
            <a:lvl8pPr lvl="7" rtl="0">
              <a:spcBef>
                <a:spcPts val="200"/>
              </a:spcBef>
              <a:spcAft>
                <a:spcPts val="0"/>
              </a:spcAft>
              <a:buClr>
                <a:schemeClr val="accent3"/>
              </a:buClr>
              <a:buSzPts val="1000"/>
              <a:buNone/>
              <a:defRPr sz="1000" b="1">
                <a:solidFill>
                  <a:schemeClr val="accent3"/>
                </a:solidFill>
              </a:defRPr>
            </a:lvl8pPr>
            <a:lvl9pPr lvl="8" rtl="0">
              <a:spcBef>
                <a:spcPts val="200"/>
              </a:spcBef>
              <a:spcAft>
                <a:spcPts val="200"/>
              </a:spcAft>
              <a:buClr>
                <a:schemeClr val="accent3"/>
              </a:buClr>
              <a:buSzPts val="1000"/>
              <a:buNone/>
              <a:defRPr sz="1000" b="1">
                <a:solidFill>
                  <a:schemeClr val="accent3"/>
                </a:solidFill>
              </a:defRPr>
            </a:lvl9pPr>
          </a:lstStyle>
          <a:p>
            <a:endParaRPr/>
          </a:p>
        </p:txBody>
      </p:sp>
      <p:pic>
        <p:nvPicPr>
          <p:cNvPr id="1102" name="Google Shape;1102;p43"/>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ubtitle Only">
  <p:cSld name="Title Only with subtitle _2">
    <p:spTree>
      <p:nvGrpSpPr>
        <p:cNvPr id="1" name="Shape 1103"/>
        <p:cNvGrpSpPr/>
        <p:nvPr/>
      </p:nvGrpSpPr>
      <p:grpSpPr>
        <a:xfrm>
          <a:off x="0" y="0"/>
          <a:ext cx="0" cy="0"/>
          <a:chOff x="0" y="0"/>
          <a:chExt cx="0" cy="0"/>
        </a:xfrm>
      </p:grpSpPr>
      <p:sp>
        <p:nvSpPr>
          <p:cNvPr id="1104" name="Google Shape;1104;p44"/>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05" name="Google Shape;1105;p44"/>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106" name="Google Shape;1106;p44"/>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4"/>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108" name="Google Shape;1108;p44"/>
          <p:cNvSpPr txBox="1">
            <a:spLocks noGrp="1"/>
          </p:cNvSpPr>
          <p:nvPr>
            <p:ph type="subTitle" idx="1"/>
          </p:nvPr>
        </p:nvSpPr>
        <p:spPr>
          <a:xfrm>
            <a:off x="415575" y="740275"/>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200"/>
              <a:buFont typeface="Poppins"/>
              <a:buNone/>
              <a:defRPr sz="1200">
                <a:solidFill>
                  <a:schemeClr val="lt2"/>
                </a:solidFill>
                <a:latin typeface="Poppins"/>
                <a:ea typeface="Poppins"/>
                <a:cs typeface="Poppins"/>
                <a:sym typeface="Poppins"/>
              </a:defRPr>
            </a:lvl1pPr>
            <a:lvl2pPr lvl="1"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2pPr>
            <a:lvl3pPr lvl="2"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3pPr>
            <a:lvl4pPr lvl="3"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4pPr>
            <a:lvl5pPr lvl="4"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5pPr>
            <a:lvl6pPr lvl="5"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6pPr>
            <a:lvl7pPr lvl="6"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7pPr>
            <a:lvl8pPr lvl="7" rtl="0">
              <a:spcBef>
                <a:spcPts val="200"/>
              </a:spcBef>
              <a:spcAft>
                <a:spcPts val="0"/>
              </a:spcAft>
              <a:buClr>
                <a:schemeClr val="lt2"/>
              </a:buClr>
              <a:buSzPts val="1200"/>
              <a:buFont typeface="Poppins"/>
              <a:buNone/>
              <a:defRPr sz="1200">
                <a:solidFill>
                  <a:schemeClr val="lt2"/>
                </a:solidFill>
                <a:latin typeface="Poppins"/>
                <a:ea typeface="Poppins"/>
                <a:cs typeface="Poppins"/>
                <a:sym typeface="Poppins"/>
              </a:defRPr>
            </a:lvl8pPr>
            <a:lvl9pPr lvl="8" rtl="0">
              <a:spcBef>
                <a:spcPts val="200"/>
              </a:spcBef>
              <a:spcAft>
                <a:spcPts val="200"/>
              </a:spcAft>
              <a:buClr>
                <a:schemeClr val="lt2"/>
              </a:buClr>
              <a:buSzPts val="1200"/>
              <a:buFont typeface="Poppins"/>
              <a:buNone/>
              <a:defRPr sz="1200">
                <a:solidFill>
                  <a:schemeClr val="lt2"/>
                </a:solidFill>
                <a:latin typeface="Poppins"/>
                <a:ea typeface="Poppins"/>
                <a:cs typeface="Poppins"/>
                <a:sym typeface="Poppins"/>
              </a:defRPr>
            </a:lvl9pPr>
          </a:lstStyle>
          <a:p>
            <a:endParaRPr/>
          </a:p>
        </p:txBody>
      </p:sp>
      <p:pic>
        <p:nvPicPr>
          <p:cNvPr id="1109" name="Google Shape;1109;p44"/>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64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One Column">
  <p:cSld name="Title Only 1_3">
    <p:spTree>
      <p:nvGrpSpPr>
        <p:cNvPr id="1" name="Shape 1110"/>
        <p:cNvGrpSpPr/>
        <p:nvPr/>
      </p:nvGrpSpPr>
      <p:grpSpPr>
        <a:xfrm>
          <a:off x="0" y="0"/>
          <a:ext cx="0" cy="0"/>
          <a:chOff x="0" y="0"/>
          <a:chExt cx="0" cy="0"/>
        </a:xfrm>
      </p:grpSpPr>
      <p:sp>
        <p:nvSpPr>
          <p:cNvPr id="1111" name="Google Shape;1111;p4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12" name="Google Shape;1112;p4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13" name="Google Shape;1113;p45"/>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14" name="Google Shape;1114;p4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15" name="Google Shape;1115;p45"/>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1116" name="Google Shape;1116;p45"/>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One Column with Headings">
  <p:cSld name="Title Only 1_3_2">
    <p:spTree>
      <p:nvGrpSpPr>
        <p:cNvPr id="1" name="Shape 1117"/>
        <p:cNvGrpSpPr/>
        <p:nvPr/>
      </p:nvGrpSpPr>
      <p:grpSpPr>
        <a:xfrm>
          <a:off x="0" y="0"/>
          <a:ext cx="0" cy="0"/>
          <a:chOff x="0" y="0"/>
          <a:chExt cx="0" cy="0"/>
        </a:xfrm>
      </p:grpSpPr>
      <p:sp>
        <p:nvSpPr>
          <p:cNvPr id="1118" name="Google Shape;1118;p46"/>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19" name="Google Shape;1119;p4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20" name="Google Shape;1120;p46"/>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21" name="Google Shape;1121;p4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22" name="Google Shape;1122;p46"/>
          <p:cNvSpPr txBox="1">
            <a:spLocks noGrp="1"/>
          </p:cNvSpPr>
          <p:nvPr>
            <p:ph type="body" idx="1"/>
          </p:nvPr>
        </p:nvSpPr>
        <p:spPr>
          <a:xfrm>
            <a:off x="415625" y="1409550"/>
            <a:ext cx="8312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23" name="Google Shape;1123;p46"/>
          <p:cNvSpPr txBox="1">
            <a:spLocks noGrp="1"/>
          </p:cNvSpPr>
          <p:nvPr>
            <p:ph type="subTitle" idx="2"/>
          </p:nvPr>
        </p:nvSpPr>
        <p:spPr>
          <a:xfrm>
            <a:off x="415550" y="975400"/>
            <a:ext cx="8312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1124" name="Google Shape;1124;p46"/>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wo Columns">
  <p:cSld name="Title Only 1_3_1_2">
    <p:spTree>
      <p:nvGrpSpPr>
        <p:cNvPr id="1" name="Shape 1125"/>
        <p:cNvGrpSpPr/>
        <p:nvPr/>
      </p:nvGrpSpPr>
      <p:grpSpPr>
        <a:xfrm>
          <a:off x="0" y="0"/>
          <a:ext cx="0" cy="0"/>
          <a:chOff x="0" y="0"/>
          <a:chExt cx="0" cy="0"/>
        </a:xfrm>
      </p:grpSpPr>
      <p:sp>
        <p:nvSpPr>
          <p:cNvPr id="1126" name="Google Shape;1126;p47"/>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27" name="Google Shape;1127;p4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28" name="Google Shape;1128;p47"/>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29" name="Google Shape;1129;p47"/>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30" name="Google Shape;1130;p47"/>
          <p:cNvSpPr txBox="1">
            <a:spLocks noGrp="1"/>
          </p:cNvSpPr>
          <p:nvPr>
            <p:ph type="body" idx="1"/>
          </p:nvPr>
        </p:nvSpPr>
        <p:spPr>
          <a:xfrm>
            <a:off x="415625"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31" name="Google Shape;1131;p47"/>
          <p:cNvSpPr txBox="1">
            <a:spLocks noGrp="1"/>
          </p:cNvSpPr>
          <p:nvPr>
            <p:ph type="body" idx="2"/>
          </p:nvPr>
        </p:nvSpPr>
        <p:spPr>
          <a:xfrm>
            <a:off x="4844750" y="1009650"/>
            <a:ext cx="38802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1132" name="Google Shape;1132;p4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wo Columns with Headings">
  <p:cSld name="Title Only 1_3_2_1">
    <p:spTree>
      <p:nvGrpSpPr>
        <p:cNvPr id="1" name="Shape 1133"/>
        <p:cNvGrpSpPr/>
        <p:nvPr/>
      </p:nvGrpSpPr>
      <p:grpSpPr>
        <a:xfrm>
          <a:off x="0" y="0"/>
          <a:ext cx="0" cy="0"/>
          <a:chOff x="0" y="0"/>
          <a:chExt cx="0" cy="0"/>
        </a:xfrm>
      </p:grpSpPr>
      <p:sp>
        <p:nvSpPr>
          <p:cNvPr id="1134" name="Google Shape;1134;p4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35" name="Google Shape;1135;p4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36" name="Google Shape;1136;p4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37" name="Google Shape;1137;p4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38" name="Google Shape;1138;p48"/>
          <p:cNvSpPr txBox="1">
            <a:spLocks noGrp="1"/>
          </p:cNvSpPr>
          <p:nvPr>
            <p:ph type="body" idx="1"/>
          </p:nvPr>
        </p:nvSpPr>
        <p:spPr>
          <a:xfrm>
            <a:off x="4156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39" name="Google Shape;1139;p48"/>
          <p:cNvSpPr txBox="1">
            <a:spLocks noGrp="1"/>
          </p:cNvSpPr>
          <p:nvPr>
            <p:ph type="subTitle" idx="2"/>
          </p:nvPr>
        </p:nvSpPr>
        <p:spPr>
          <a:xfrm>
            <a:off x="4156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1140" name="Google Shape;1140;p48"/>
          <p:cNvSpPr txBox="1">
            <a:spLocks noGrp="1"/>
          </p:cNvSpPr>
          <p:nvPr>
            <p:ph type="body" idx="3"/>
          </p:nvPr>
        </p:nvSpPr>
        <p:spPr>
          <a:xfrm>
            <a:off x="4851125" y="1409550"/>
            <a:ext cx="38772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41" name="Google Shape;1141;p48"/>
          <p:cNvSpPr txBox="1">
            <a:spLocks noGrp="1"/>
          </p:cNvSpPr>
          <p:nvPr>
            <p:ph type="subTitle" idx="4"/>
          </p:nvPr>
        </p:nvSpPr>
        <p:spPr>
          <a:xfrm>
            <a:off x="4851125" y="975400"/>
            <a:ext cx="38772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1142" name="Google Shape;1142;p4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Three Columns">
  <p:cSld name="Title Only 1_3_1_1">
    <p:spTree>
      <p:nvGrpSpPr>
        <p:cNvPr id="1" name="Shape 1143"/>
        <p:cNvGrpSpPr/>
        <p:nvPr/>
      </p:nvGrpSpPr>
      <p:grpSpPr>
        <a:xfrm>
          <a:off x="0" y="0"/>
          <a:ext cx="0" cy="0"/>
          <a:chOff x="0" y="0"/>
          <a:chExt cx="0" cy="0"/>
        </a:xfrm>
      </p:grpSpPr>
      <p:sp>
        <p:nvSpPr>
          <p:cNvPr id="1144" name="Google Shape;1144;p4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45" name="Google Shape;1145;p4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46" name="Google Shape;1146;p4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47" name="Google Shape;1147;p4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48" name="Google Shape;1148;p49"/>
          <p:cNvSpPr txBox="1">
            <a:spLocks noGrp="1"/>
          </p:cNvSpPr>
          <p:nvPr>
            <p:ph type="body" idx="1"/>
          </p:nvPr>
        </p:nvSpPr>
        <p:spPr>
          <a:xfrm>
            <a:off x="415625"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49" name="Google Shape;1149;p49"/>
          <p:cNvSpPr txBox="1">
            <a:spLocks noGrp="1"/>
          </p:cNvSpPr>
          <p:nvPr>
            <p:ph type="body" idx="2"/>
          </p:nvPr>
        </p:nvSpPr>
        <p:spPr>
          <a:xfrm>
            <a:off x="6076250"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50" name="Google Shape;1150;p49"/>
          <p:cNvSpPr txBox="1">
            <a:spLocks noGrp="1"/>
          </p:cNvSpPr>
          <p:nvPr>
            <p:ph type="body" idx="3"/>
          </p:nvPr>
        </p:nvSpPr>
        <p:spPr>
          <a:xfrm>
            <a:off x="3247819" y="1009650"/>
            <a:ext cx="2648700" cy="36387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pic>
        <p:nvPicPr>
          <p:cNvPr id="1151" name="Google Shape;1151;p4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hree Columns with Headings">
  <p:cSld name="Title Only 1_3_2_1_1_1">
    <p:spTree>
      <p:nvGrpSpPr>
        <p:cNvPr id="1" name="Shape 1152"/>
        <p:cNvGrpSpPr/>
        <p:nvPr/>
      </p:nvGrpSpPr>
      <p:grpSpPr>
        <a:xfrm>
          <a:off x="0" y="0"/>
          <a:ext cx="0" cy="0"/>
          <a:chOff x="0" y="0"/>
          <a:chExt cx="0" cy="0"/>
        </a:xfrm>
      </p:grpSpPr>
      <p:sp>
        <p:nvSpPr>
          <p:cNvPr id="1153" name="Google Shape;1153;p50"/>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54" name="Google Shape;1154;p5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155" name="Google Shape;1155;p5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56" name="Google Shape;1156;p5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57" name="Google Shape;1157;p50"/>
          <p:cNvSpPr txBox="1">
            <a:spLocks noGrp="1"/>
          </p:cNvSpPr>
          <p:nvPr>
            <p:ph type="body" idx="1"/>
          </p:nvPr>
        </p:nvSpPr>
        <p:spPr>
          <a:xfrm>
            <a:off x="415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58" name="Google Shape;1158;p50"/>
          <p:cNvSpPr txBox="1">
            <a:spLocks noGrp="1"/>
          </p:cNvSpPr>
          <p:nvPr>
            <p:ph type="subTitle" idx="2"/>
          </p:nvPr>
        </p:nvSpPr>
        <p:spPr>
          <a:xfrm>
            <a:off x="415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1159" name="Google Shape;1159;p50"/>
          <p:cNvSpPr txBox="1">
            <a:spLocks noGrp="1"/>
          </p:cNvSpPr>
          <p:nvPr>
            <p:ph type="body" idx="3"/>
          </p:nvPr>
        </p:nvSpPr>
        <p:spPr>
          <a:xfrm>
            <a:off x="32461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60" name="Google Shape;1160;p50"/>
          <p:cNvSpPr txBox="1">
            <a:spLocks noGrp="1"/>
          </p:cNvSpPr>
          <p:nvPr>
            <p:ph type="subTitle" idx="4"/>
          </p:nvPr>
        </p:nvSpPr>
        <p:spPr>
          <a:xfrm>
            <a:off x="32461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sp>
        <p:nvSpPr>
          <p:cNvPr id="1161" name="Google Shape;1161;p50"/>
          <p:cNvSpPr txBox="1">
            <a:spLocks noGrp="1"/>
          </p:cNvSpPr>
          <p:nvPr>
            <p:ph type="body" idx="5"/>
          </p:nvPr>
        </p:nvSpPr>
        <p:spPr>
          <a:xfrm>
            <a:off x="6076625" y="1409550"/>
            <a:ext cx="2651700" cy="3238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200"/>
              </a:spcBef>
              <a:spcAft>
                <a:spcPts val="0"/>
              </a:spcAft>
              <a:buSzPts val="1000"/>
              <a:buChar char="○"/>
              <a:defRPr sz="1000"/>
            </a:lvl2pPr>
            <a:lvl3pPr marL="1371600" lvl="2" indent="-292100" rtl="0">
              <a:spcBef>
                <a:spcPts val="200"/>
              </a:spcBef>
              <a:spcAft>
                <a:spcPts val="0"/>
              </a:spcAft>
              <a:buSzPts val="1000"/>
              <a:buChar char="■"/>
              <a:defRPr sz="1000"/>
            </a:lvl3pPr>
            <a:lvl4pPr marL="1828800" lvl="3" indent="-292100" rtl="0">
              <a:spcBef>
                <a:spcPts val="200"/>
              </a:spcBef>
              <a:spcAft>
                <a:spcPts val="0"/>
              </a:spcAft>
              <a:buSzPts val="1000"/>
              <a:buChar char="●"/>
              <a:defRPr sz="1000"/>
            </a:lvl4pPr>
            <a:lvl5pPr marL="2286000" lvl="4" indent="-292100" rtl="0">
              <a:spcBef>
                <a:spcPts val="200"/>
              </a:spcBef>
              <a:spcAft>
                <a:spcPts val="0"/>
              </a:spcAft>
              <a:buSzPts val="1000"/>
              <a:buChar char="○"/>
              <a:defRPr sz="1000"/>
            </a:lvl5pPr>
            <a:lvl6pPr marL="2743200" lvl="5" indent="-292100" rtl="0">
              <a:spcBef>
                <a:spcPts val="200"/>
              </a:spcBef>
              <a:spcAft>
                <a:spcPts val="0"/>
              </a:spcAft>
              <a:buSzPts val="1000"/>
              <a:buChar char="■"/>
              <a:defRPr sz="1000"/>
            </a:lvl6pPr>
            <a:lvl7pPr marL="3200400" lvl="6" indent="-292100" rtl="0">
              <a:spcBef>
                <a:spcPts val="200"/>
              </a:spcBef>
              <a:spcAft>
                <a:spcPts val="0"/>
              </a:spcAft>
              <a:buSzPts val="1000"/>
              <a:buChar char="●"/>
              <a:defRPr sz="1000"/>
            </a:lvl7pPr>
            <a:lvl8pPr marL="3657600" lvl="7" indent="-292100" rtl="0">
              <a:spcBef>
                <a:spcPts val="200"/>
              </a:spcBef>
              <a:spcAft>
                <a:spcPts val="0"/>
              </a:spcAft>
              <a:buSzPts val="1000"/>
              <a:buChar char="○"/>
              <a:defRPr sz="1000"/>
            </a:lvl8pPr>
            <a:lvl9pPr marL="4114800" lvl="8" indent="-292100" rtl="0">
              <a:spcBef>
                <a:spcPts val="200"/>
              </a:spcBef>
              <a:spcAft>
                <a:spcPts val="200"/>
              </a:spcAft>
              <a:buSzPts val="1000"/>
              <a:buChar char="■"/>
              <a:defRPr sz="1000"/>
            </a:lvl9pPr>
          </a:lstStyle>
          <a:p>
            <a:endParaRPr/>
          </a:p>
        </p:txBody>
      </p:sp>
      <p:sp>
        <p:nvSpPr>
          <p:cNvPr id="1162" name="Google Shape;1162;p50"/>
          <p:cNvSpPr txBox="1">
            <a:spLocks noGrp="1"/>
          </p:cNvSpPr>
          <p:nvPr>
            <p:ph type="subTitle" idx="6"/>
          </p:nvPr>
        </p:nvSpPr>
        <p:spPr>
          <a:xfrm>
            <a:off x="6076625" y="975400"/>
            <a:ext cx="26517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200"/>
              <a:buNone/>
              <a:defRPr sz="1200">
                <a:solidFill>
                  <a:schemeClr val="accent1"/>
                </a:solidFill>
              </a:defRPr>
            </a:lvl2pPr>
            <a:lvl3pPr lvl="2" rtl="0">
              <a:spcBef>
                <a:spcPts val="200"/>
              </a:spcBef>
              <a:spcAft>
                <a:spcPts val="0"/>
              </a:spcAft>
              <a:buClr>
                <a:schemeClr val="accent1"/>
              </a:buClr>
              <a:buSzPts val="1200"/>
              <a:buNone/>
              <a:defRPr sz="1200">
                <a:solidFill>
                  <a:schemeClr val="accent1"/>
                </a:solidFill>
              </a:defRPr>
            </a:lvl3pPr>
            <a:lvl4pPr lvl="3" rtl="0">
              <a:spcBef>
                <a:spcPts val="200"/>
              </a:spcBef>
              <a:spcAft>
                <a:spcPts val="0"/>
              </a:spcAft>
              <a:buClr>
                <a:schemeClr val="accent1"/>
              </a:buClr>
              <a:buSzPts val="1200"/>
              <a:buNone/>
              <a:defRPr sz="1200">
                <a:solidFill>
                  <a:schemeClr val="accent1"/>
                </a:solidFill>
              </a:defRPr>
            </a:lvl4pPr>
            <a:lvl5pPr lvl="4" rtl="0">
              <a:spcBef>
                <a:spcPts val="200"/>
              </a:spcBef>
              <a:spcAft>
                <a:spcPts val="0"/>
              </a:spcAft>
              <a:buClr>
                <a:schemeClr val="accent1"/>
              </a:buClr>
              <a:buSzPts val="1200"/>
              <a:buNone/>
              <a:defRPr sz="1200">
                <a:solidFill>
                  <a:schemeClr val="accent1"/>
                </a:solidFill>
              </a:defRPr>
            </a:lvl5pPr>
            <a:lvl6pPr lvl="5" rtl="0">
              <a:spcBef>
                <a:spcPts val="200"/>
              </a:spcBef>
              <a:spcAft>
                <a:spcPts val="0"/>
              </a:spcAft>
              <a:buClr>
                <a:schemeClr val="accent1"/>
              </a:buClr>
              <a:buSzPts val="1200"/>
              <a:buNone/>
              <a:defRPr sz="1200">
                <a:solidFill>
                  <a:schemeClr val="accent1"/>
                </a:solidFill>
              </a:defRPr>
            </a:lvl6pPr>
            <a:lvl7pPr lvl="6" rtl="0">
              <a:spcBef>
                <a:spcPts val="200"/>
              </a:spcBef>
              <a:spcAft>
                <a:spcPts val="0"/>
              </a:spcAft>
              <a:buClr>
                <a:schemeClr val="accent1"/>
              </a:buClr>
              <a:buSzPts val="1200"/>
              <a:buNone/>
              <a:defRPr sz="1200">
                <a:solidFill>
                  <a:schemeClr val="accent1"/>
                </a:solidFill>
              </a:defRPr>
            </a:lvl7pPr>
            <a:lvl8pPr lvl="7" rtl="0">
              <a:spcBef>
                <a:spcPts val="200"/>
              </a:spcBef>
              <a:spcAft>
                <a:spcPts val="0"/>
              </a:spcAft>
              <a:buClr>
                <a:schemeClr val="accent1"/>
              </a:buClr>
              <a:buSzPts val="1200"/>
              <a:buNone/>
              <a:defRPr sz="1200">
                <a:solidFill>
                  <a:schemeClr val="accent1"/>
                </a:solidFill>
              </a:defRPr>
            </a:lvl8pPr>
            <a:lvl9pPr lvl="8" rtl="0">
              <a:spcBef>
                <a:spcPts val="200"/>
              </a:spcBef>
              <a:spcAft>
                <a:spcPts val="200"/>
              </a:spcAft>
              <a:buClr>
                <a:schemeClr val="accent1"/>
              </a:buClr>
              <a:buSzPts val="1200"/>
              <a:buNone/>
              <a:defRPr sz="1200">
                <a:solidFill>
                  <a:schemeClr val="accent1"/>
                </a:solidFill>
              </a:defRPr>
            </a:lvl9pPr>
          </a:lstStyle>
          <a:p>
            <a:endParaRPr/>
          </a:p>
        </p:txBody>
      </p:sp>
      <p:pic>
        <p:nvPicPr>
          <p:cNvPr id="1163" name="Google Shape;1163;p5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opics/Agenda - Style 2">
  <p:cSld name="Title Only 1_1">
    <p:spTree>
      <p:nvGrpSpPr>
        <p:cNvPr id="1" name="Shape 1164"/>
        <p:cNvGrpSpPr/>
        <p:nvPr/>
      </p:nvGrpSpPr>
      <p:grpSpPr>
        <a:xfrm>
          <a:off x="0" y="0"/>
          <a:ext cx="0" cy="0"/>
          <a:chOff x="0" y="0"/>
          <a:chExt cx="0" cy="0"/>
        </a:xfrm>
      </p:grpSpPr>
      <p:sp>
        <p:nvSpPr>
          <p:cNvPr id="1165" name="Google Shape;1165;p51"/>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66" name="Google Shape;1166;p5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67" name="Google Shape;1167;p51"/>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168" name="Google Shape;1168;p51"/>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69" name="Google Shape;1169;p51"/>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70" name="Google Shape;1170;p51"/>
          <p:cNvSpPr txBox="1">
            <a:spLocks noGrp="1"/>
          </p:cNvSpPr>
          <p:nvPr>
            <p:ph type="subTitle" idx="1"/>
          </p:nvPr>
        </p:nvSpPr>
        <p:spPr>
          <a:xfrm>
            <a:off x="877423" y="1033704"/>
            <a:ext cx="7707300" cy="38400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1800"/>
              </a:spcBef>
              <a:spcAft>
                <a:spcPts val="0"/>
              </a:spcAft>
              <a:buSzPts val="1000"/>
              <a:buNone/>
              <a:defRPr sz="1000"/>
            </a:lvl2pPr>
            <a:lvl3pPr lvl="2" rtl="0">
              <a:spcBef>
                <a:spcPts val="1800"/>
              </a:spcBef>
              <a:spcAft>
                <a:spcPts val="0"/>
              </a:spcAft>
              <a:buSzPts val="1000"/>
              <a:buNone/>
              <a:defRPr sz="1000"/>
            </a:lvl3pPr>
            <a:lvl4pPr lvl="3" rtl="0">
              <a:spcBef>
                <a:spcPts val="1800"/>
              </a:spcBef>
              <a:spcAft>
                <a:spcPts val="0"/>
              </a:spcAft>
              <a:buSzPts val="1000"/>
              <a:buNone/>
              <a:defRPr sz="1000"/>
            </a:lvl4pPr>
            <a:lvl5pPr lvl="4" rtl="0">
              <a:spcBef>
                <a:spcPts val="1800"/>
              </a:spcBef>
              <a:spcAft>
                <a:spcPts val="0"/>
              </a:spcAft>
              <a:buSzPts val="1000"/>
              <a:buNone/>
              <a:defRPr sz="1000"/>
            </a:lvl5pPr>
            <a:lvl6pPr lvl="5" rtl="0">
              <a:spcBef>
                <a:spcPts val="1800"/>
              </a:spcBef>
              <a:spcAft>
                <a:spcPts val="0"/>
              </a:spcAft>
              <a:buSzPts val="1000"/>
              <a:buNone/>
              <a:defRPr sz="1000"/>
            </a:lvl6pPr>
            <a:lvl7pPr lvl="6" rtl="0">
              <a:spcBef>
                <a:spcPts val="1800"/>
              </a:spcBef>
              <a:spcAft>
                <a:spcPts val="0"/>
              </a:spcAft>
              <a:buSzPts val="1000"/>
              <a:buNone/>
              <a:defRPr sz="1000"/>
            </a:lvl7pPr>
            <a:lvl8pPr lvl="7" rtl="0">
              <a:spcBef>
                <a:spcPts val="1800"/>
              </a:spcBef>
              <a:spcAft>
                <a:spcPts val="0"/>
              </a:spcAft>
              <a:buSzPts val="1000"/>
              <a:buNone/>
              <a:defRPr sz="1000"/>
            </a:lvl8pPr>
            <a:lvl9pPr lvl="8" rtl="0">
              <a:spcBef>
                <a:spcPts val="1800"/>
              </a:spcBef>
              <a:spcAft>
                <a:spcPts val="1800"/>
              </a:spcAft>
              <a:buSzPts val="1000"/>
              <a:buNone/>
              <a:defRPr sz="1000"/>
            </a:lvl9pPr>
          </a:lstStyle>
          <a:p>
            <a:endParaRPr/>
          </a:p>
        </p:txBody>
      </p:sp>
      <p:sp>
        <p:nvSpPr>
          <p:cNvPr id="1171" name="Google Shape;1171;p51"/>
          <p:cNvSpPr txBox="1">
            <a:spLocks noGrp="1"/>
          </p:cNvSpPr>
          <p:nvPr>
            <p:ph type="subTitle" idx="2"/>
          </p:nvPr>
        </p:nvSpPr>
        <p:spPr>
          <a:xfrm>
            <a:off x="411475" y="1033700"/>
            <a:ext cx="226200" cy="3840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1800"/>
              </a:spcBef>
              <a:spcAft>
                <a:spcPts val="0"/>
              </a:spcAft>
              <a:buClr>
                <a:schemeClr val="accent1"/>
              </a:buClr>
              <a:buSzPts val="1000"/>
              <a:buNone/>
              <a:defRPr sz="1000" b="1">
                <a:solidFill>
                  <a:schemeClr val="accent1"/>
                </a:solidFill>
              </a:defRPr>
            </a:lvl2pPr>
            <a:lvl3pPr lvl="2" algn="ctr" rtl="0">
              <a:spcBef>
                <a:spcPts val="1800"/>
              </a:spcBef>
              <a:spcAft>
                <a:spcPts val="0"/>
              </a:spcAft>
              <a:buClr>
                <a:schemeClr val="accent1"/>
              </a:buClr>
              <a:buSzPts val="1000"/>
              <a:buNone/>
              <a:defRPr sz="1000" b="1">
                <a:solidFill>
                  <a:schemeClr val="accent1"/>
                </a:solidFill>
              </a:defRPr>
            </a:lvl3pPr>
            <a:lvl4pPr lvl="3" algn="ctr" rtl="0">
              <a:spcBef>
                <a:spcPts val="1800"/>
              </a:spcBef>
              <a:spcAft>
                <a:spcPts val="0"/>
              </a:spcAft>
              <a:buClr>
                <a:schemeClr val="accent1"/>
              </a:buClr>
              <a:buSzPts val="1000"/>
              <a:buNone/>
              <a:defRPr sz="1000" b="1">
                <a:solidFill>
                  <a:schemeClr val="accent1"/>
                </a:solidFill>
              </a:defRPr>
            </a:lvl4pPr>
            <a:lvl5pPr lvl="4" algn="ctr" rtl="0">
              <a:spcBef>
                <a:spcPts val="1800"/>
              </a:spcBef>
              <a:spcAft>
                <a:spcPts val="0"/>
              </a:spcAft>
              <a:buClr>
                <a:schemeClr val="accent1"/>
              </a:buClr>
              <a:buSzPts val="1000"/>
              <a:buNone/>
              <a:defRPr sz="1000" b="1">
                <a:solidFill>
                  <a:schemeClr val="accent1"/>
                </a:solidFill>
              </a:defRPr>
            </a:lvl5pPr>
            <a:lvl6pPr lvl="5" algn="ctr" rtl="0">
              <a:spcBef>
                <a:spcPts val="1800"/>
              </a:spcBef>
              <a:spcAft>
                <a:spcPts val="0"/>
              </a:spcAft>
              <a:buClr>
                <a:schemeClr val="accent1"/>
              </a:buClr>
              <a:buSzPts val="1000"/>
              <a:buNone/>
              <a:defRPr sz="1000" b="1">
                <a:solidFill>
                  <a:schemeClr val="accent1"/>
                </a:solidFill>
              </a:defRPr>
            </a:lvl6pPr>
            <a:lvl7pPr lvl="6" algn="ctr" rtl="0">
              <a:spcBef>
                <a:spcPts val="1800"/>
              </a:spcBef>
              <a:spcAft>
                <a:spcPts val="0"/>
              </a:spcAft>
              <a:buClr>
                <a:schemeClr val="accent1"/>
              </a:buClr>
              <a:buSzPts val="1000"/>
              <a:buNone/>
              <a:defRPr sz="1000" b="1">
                <a:solidFill>
                  <a:schemeClr val="accent1"/>
                </a:solidFill>
              </a:defRPr>
            </a:lvl7pPr>
            <a:lvl8pPr lvl="7" algn="ctr" rtl="0">
              <a:spcBef>
                <a:spcPts val="1800"/>
              </a:spcBef>
              <a:spcAft>
                <a:spcPts val="0"/>
              </a:spcAft>
              <a:buClr>
                <a:schemeClr val="accent1"/>
              </a:buClr>
              <a:buSzPts val="1000"/>
              <a:buNone/>
              <a:defRPr sz="1000" b="1">
                <a:solidFill>
                  <a:schemeClr val="accent1"/>
                </a:solidFill>
              </a:defRPr>
            </a:lvl8pPr>
            <a:lvl9pPr lvl="8" algn="ctr" rtl="0">
              <a:spcBef>
                <a:spcPts val="1800"/>
              </a:spcBef>
              <a:spcAft>
                <a:spcPts val="1800"/>
              </a:spcAft>
              <a:buClr>
                <a:schemeClr val="accent1"/>
              </a:buClr>
              <a:buSzPts val="1000"/>
              <a:buNone/>
              <a:defRPr sz="1000" b="1">
                <a:solidFill>
                  <a:schemeClr val="accent1"/>
                </a:solidFill>
              </a:defRPr>
            </a:lvl9pPr>
          </a:lstStyle>
          <a:p>
            <a:endParaRPr/>
          </a:p>
        </p:txBody>
      </p:sp>
      <p:sp>
        <p:nvSpPr>
          <p:cNvPr id="1172" name="Google Shape;1172;p51"/>
          <p:cNvSpPr txBox="1">
            <a:spLocks noGrp="1"/>
          </p:cNvSpPr>
          <p:nvPr>
            <p:ph type="subTitle" idx="3"/>
          </p:nvPr>
        </p:nvSpPr>
        <p:spPr>
          <a:xfrm>
            <a:off x="636566" y="1033704"/>
            <a:ext cx="101700" cy="3840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1800"/>
              </a:spcBef>
              <a:spcAft>
                <a:spcPts val="0"/>
              </a:spcAft>
              <a:buClr>
                <a:schemeClr val="accent3"/>
              </a:buClr>
              <a:buSzPts val="1000"/>
              <a:buNone/>
              <a:defRPr sz="1000" b="1">
                <a:solidFill>
                  <a:schemeClr val="accent3"/>
                </a:solidFill>
              </a:defRPr>
            </a:lvl2pPr>
            <a:lvl3pPr lvl="2" algn="ctr" rtl="0">
              <a:spcBef>
                <a:spcPts val="1800"/>
              </a:spcBef>
              <a:spcAft>
                <a:spcPts val="0"/>
              </a:spcAft>
              <a:buClr>
                <a:schemeClr val="accent3"/>
              </a:buClr>
              <a:buSzPts val="1000"/>
              <a:buNone/>
              <a:defRPr sz="1000" b="1">
                <a:solidFill>
                  <a:schemeClr val="accent3"/>
                </a:solidFill>
              </a:defRPr>
            </a:lvl3pPr>
            <a:lvl4pPr lvl="3" algn="ctr" rtl="0">
              <a:spcBef>
                <a:spcPts val="1800"/>
              </a:spcBef>
              <a:spcAft>
                <a:spcPts val="0"/>
              </a:spcAft>
              <a:buClr>
                <a:schemeClr val="accent3"/>
              </a:buClr>
              <a:buSzPts val="1000"/>
              <a:buNone/>
              <a:defRPr sz="1000" b="1">
                <a:solidFill>
                  <a:schemeClr val="accent3"/>
                </a:solidFill>
              </a:defRPr>
            </a:lvl4pPr>
            <a:lvl5pPr lvl="4" algn="ctr" rtl="0">
              <a:spcBef>
                <a:spcPts val="1800"/>
              </a:spcBef>
              <a:spcAft>
                <a:spcPts val="0"/>
              </a:spcAft>
              <a:buClr>
                <a:schemeClr val="accent3"/>
              </a:buClr>
              <a:buSzPts val="1000"/>
              <a:buNone/>
              <a:defRPr sz="1000" b="1">
                <a:solidFill>
                  <a:schemeClr val="accent3"/>
                </a:solidFill>
              </a:defRPr>
            </a:lvl5pPr>
            <a:lvl6pPr lvl="5" algn="ctr" rtl="0">
              <a:spcBef>
                <a:spcPts val="1800"/>
              </a:spcBef>
              <a:spcAft>
                <a:spcPts val="0"/>
              </a:spcAft>
              <a:buClr>
                <a:schemeClr val="accent3"/>
              </a:buClr>
              <a:buSzPts val="1000"/>
              <a:buNone/>
              <a:defRPr sz="1000" b="1">
                <a:solidFill>
                  <a:schemeClr val="accent3"/>
                </a:solidFill>
              </a:defRPr>
            </a:lvl6pPr>
            <a:lvl7pPr lvl="6" algn="ctr" rtl="0">
              <a:spcBef>
                <a:spcPts val="1800"/>
              </a:spcBef>
              <a:spcAft>
                <a:spcPts val="0"/>
              </a:spcAft>
              <a:buClr>
                <a:schemeClr val="accent3"/>
              </a:buClr>
              <a:buSzPts val="1000"/>
              <a:buNone/>
              <a:defRPr sz="1000" b="1">
                <a:solidFill>
                  <a:schemeClr val="accent3"/>
                </a:solidFill>
              </a:defRPr>
            </a:lvl7pPr>
            <a:lvl8pPr lvl="7" algn="ctr" rtl="0">
              <a:spcBef>
                <a:spcPts val="1800"/>
              </a:spcBef>
              <a:spcAft>
                <a:spcPts val="0"/>
              </a:spcAft>
              <a:buClr>
                <a:schemeClr val="accent3"/>
              </a:buClr>
              <a:buSzPts val="1000"/>
              <a:buNone/>
              <a:defRPr sz="1000" b="1">
                <a:solidFill>
                  <a:schemeClr val="accent3"/>
                </a:solidFill>
              </a:defRPr>
            </a:lvl8pPr>
            <a:lvl9pPr lvl="8" algn="ctr" rtl="0">
              <a:spcBef>
                <a:spcPts val="1800"/>
              </a:spcBef>
              <a:spcAft>
                <a:spcPts val="1800"/>
              </a:spcAft>
              <a:buClr>
                <a:schemeClr val="accent3"/>
              </a:buClr>
              <a:buSzPts val="1000"/>
              <a:buNone/>
              <a:defRPr sz="1000" b="1">
                <a:solidFill>
                  <a:schemeClr val="accent3"/>
                </a:solidFill>
              </a:defRPr>
            </a:lvl9pPr>
          </a:lstStyle>
          <a:p>
            <a:endParaRPr/>
          </a:p>
        </p:txBody>
      </p:sp>
      <p:pic>
        <p:nvPicPr>
          <p:cNvPr id="1173" name="Google Shape;1173;p51"/>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About Us">
  <p:cSld name="Title 1_1_1_1">
    <p:spTree>
      <p:nvGrpSpPr>
        <p:cNvPr id="1" name="Shape 71"/>
        <p:cNvGrpSpPr/>
        <p:nvPr/>
      </p:nvGrpSpPr>
      <p:grpSpPr>
        <a:xfrm>
          <a:off x="0" y="0"/>
          <a:ext cx="0" cy="0"/>
          <a:chOff x="0" y="0"/>
          <a:chExt cx="0" cy="0"/>
        </a:xfrm>
      </p:grpSpPr>
      <p:grpSp>
        <p:nvGrpSpPr>
          <p:cNvPr id="72" name="Google Shape;72;p6"/>
          <p:cNvGrpSpPr/>
          <p:nvPr/>
        </p:nvGrpSpPr>
        <p:grpSpPr>
          <a:xfrm>
            <a:off x="3396050" y="3458800"/>
            <a:ext cx="1738200" cy="479372"/>
            <a:chOff x="5219700" y="3382600"/>
            <a:chExt cx="1738200" cy="479372"/>
          </a:xfrm>
        </p:grpSpPr>
        <p:sp>
          <p:nvSpPr>
            <p:cNvPr id="73" name="Google Shape;73;p6">
              <a:hlinkClick r:id="rId2"/>
            </p:cNvPr>
            <p:cNvSpPr/>
            <p:nvPr/>
          </p:nvSpPr>
          <p:spPr>
            <a:xfrm>
              <a:off x="5219700" y="33826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1" i="0" u="none" strike="noStrike" cap="none">
                  <a:solidFill>
                    <a:schemeClr val="lt2"/>
                  </a:solidFill>
                  <a:latin typeface="Calibri"/>
                  <a:ea typeface="Calibri"/>
                  <a:cs typeface="Calibri"/>
                  <a:sym typeface="Calibri"/>
                </a:rPr>
                <a:t>www.tigeranalytics.com</a:t>
              </a:r>
              <a:endParaRPr sz="1100">
                <a:solidFill>
                  <a:schemeClr val="lt2"/>
                </a:solidFill>
                <a:latin typeface="Calibri"/>
                <a:ea typeface="Calibri"/>
                <a:cs typeface="Calibri"/>
                <a:sym typeface="Calibri"/>
              </a:endParaRPr>
            </a:p>
          </p:txBody>
        </p:sp>
        <p:sp>
          <p:nvSpPr>
            <p:cNvPr id="74" name="Google Shape;74;p6">
              <a:hlinkClick r:id="rId3"/>
            </p:cNvPr>
            <p:cNvSpPr/>
            <p:nvPr/>
          </p:nvSpPr>
          <p:spPr>
            <a:xfrm>
              <a:off x="585434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 name="Google Shape;75;p6">
              <a:hlinkClick r:id="rId3"/>
            </p:cNvPr>
            <p:cNvSpPr/>
            <p:nvPr/>
          </p:nvSpPr>
          <p:spPr>
            <a:xfrm>
              <a:off x="5912378" y="36770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6" name="Google Shape;76;p6">
              <a:hlinkClick r:id="rId4"/>
            </p:cNvPr>
            <p:cNvSpPr/>
            <p:nvPr/>
          </p:nvSpPr>
          <p:spPr>
            <a:xfrm>
              <a:off x="553702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7" name="Google Shape;77;p6">
              <a:hlinkClick r:id="rId4"/>
            </p:cNvPr>
            <p:cNvSpPr/>
            <p:nvPr/>
          </p:nvSpPr>
          <p:spPr>
            <a:xfrm>
              <a:off x="5596498" y="36784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sp>
          <p:nvSpPr>
            <p:cNvPr id="78" name="Google Shape;78;p6">
              <a:hlinkClick r:id="rId5"/>
            </p:cNvPr>
            <p:cNvSpPr/>
            <p:nvPr/>
          </p:nvSpPr>
          <p:spPr>
            <a:xfrm>
              <a:off x="5219700" y="3618972"/>
              <a:ext cx="243000" cy="243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9" name="Google Shape;79;p6">
              <a:hlinkClick r:id="rId5"/>
            </p:cNvPr>
            <p:cNvSpPr/>
            <p:nvPr/>
          </p:nvSpPr>
          <p:spPr>
            <a:xfrm>
              <a:off x="5305437" y="36644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Calibri"/>
                <a:ea typeface="Calibri"/>
                <a:cs typeface="Calibri"/>
                <a:sym typeface="Calibri"/>
              </a:endParaRPr>
            </a:p>
          </p:txBody>
        </p:sp>
      </p:grpSp>
      <p:sp>
        <p:nvSpPr>
          <p:cNvPr id="80" name="Google Shape;80;p6"/>
          <p:cNvSpPr/>
          <p:nvPr/>
        </p:nvSpPr>
        <p:spPr>
          <a:xfrm>
            <a:off x="3396050" y="1462150"/>
            <a:ext cx="4835100" cy="1766700"/>
          </a:xfrm>
          <a:prstGeom prst="rect">
            <a:avLst/>
          </a:prstGeom>
          <a:noFill/>
          <a:ln>
            <a:noFill/>
          </a:ln>
        </p:spPr>
        <p:txBody>
          <a:bodyPr spcFirstLastPara="1" wrap="square" lIns="0" tIns="0" rIns="0" bIns="0" anchor="t" anchorCtr="0">
            <a:noAutofit/>
          </a:bodyPr>
          <a:lstStyle/>
          <a:p>
            <a:pPr marL="0" marR="0" lvl="0" indent="0" algn="l" rtl="0">
              <a:lnSpc>
                <a:spcPct val="200000"/>
              </a:lnSpc>
              <a:spcBef>
                <a:spcPts val="0"/>
              </a:spcBef>
              <a:spcAft>
                <a:spcPts val="0"/>
              </a:spcAft>
              <a:buClr>
                <a:schemeClr val="accent6"/>
              </a:buClr>
              <a:buSzPts val="1100"/>
              <a:buFont typeface="Trebuchet MS"/>
              <a:buNone/>
            </a:pPr>
            <a:r>
              <a:rPr lang="en" sz="1200" b="1">
                <a:solidFill>
                  <a:schemeClr val="accent1"/>
                </a:solidFill>
                <a:latin typeface="Poppins"/>
                <a:ea typeface="Poppins"/>
                <a:cs typeface="Poppins"/>
                <a:sym typeface="Poppins"/>
              </a:rPr>
              <a:t>About Us</a:t>
            </a:r>
            <a:endParaRPr sz="1200" b="1">
              <a:solidFill>
                <a:schemeClr val="accent1"/>
              </a:solidFill>
              <a:latin typeface="Poppins"/>
              <a:ea typeface="Poppins"/>
              <a:cs typeface="Poppins"/>
              <a:sym typeface="Poppins"/>
            </a:endParaRPr>
          </a:p>
          <a:p>
            <a:pPr marL="0" marR="0" lvl="0" indent="0" algn="l" rtl="0">
              <a:lnSpc>
                <a:spcPct val="115000"/>
              </a:lnSpc>
              <a:spcBef>
                <a:spcPts val="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Tiger Analytics is pioneering what AI and analytics can do to solve some of the toughest problems faced by organizations globally. We develop bespoke solutions powered by data and technology for several Fortune 500 companies. We have offices in multiple cities across the US, UK, India, and Singapore, and a substantial remote global workforce. </a:t>
            </a:r>
            <a:endParaRPr sz="1000">
              <a:solidFill>
                <a:schemeClr val="lt1"/>
              </a:solidFill>
              <a:latin typeface="Calibri"/>
              <a:ea typeface="Calibri"/>
              <a:cs typeface="Calibri"/>
              <a:sym typeface="Calibri"/>
            </a:endParaRPr>
          </a:p>
          <a:p>
            <a:pPr marL="0" marR="0" lvl="0" indent="0" algn="l" rtl="0">
              <a:lnSpc>
                <a:spcPct val="115000"/>
              </a:lnSpc>
              <a:spcBef>
                <a:spcPts val="1000"/>
              </a:spcBef>
              <a:spcAft>
                <a:spcPts val="0"/>
              </a:spcAft>
              <a:buClr>
                <a:schemeClr val="accent6"/>
              </a:buClr>
              <a:buSzPts val="900"/>
              <a:buFont typeface="Calibri"/>
              <a:buNone/>
            </a:pPr>
            <a:r>
              <a:rPr lang="en" sz="1000">
                <a:solidFill>
                  <a:schemeClr val="lt1"/>
                </a:solidFill>
                <a:latin typeface="Calibri"/>
                <a:ea typeface="Calibri"/>
                <a:cs typeface="Calibri"/>
                <a:sym typeface="Calibri"/>
              </a:rPr>
              <a:t>We have received multiple awards ranging from being recognized as a Leader by Forrester Research to being ranked among the fastest-growing tech companies by Inc. and Financial Times. We consistently feature in prestigious ‘Best Analytics Firms’ lists. </a:t>
            </a:r>
            <a:endParaRPr sz="1000">
              <a:solidFill>
                <a:schemeClr val="lt1"/>
              </a:solidFill>
              <a:latin typeface="Calibri"/>
              <a:ea typeface="Calibri"/>
              <a:cs typeface="Calibri"/>
              <a:sym typeface="Calibri"/>
            </a:endParaRPr>
          </a:p>
        </p:txBody>
      </p:sp>
      <p:grpSp>
        <p:nvGrpSpPr>
          <p:cNvPr id="81" name="Google Shape;81;p6"/>
          <p:cNvGrpSpPr/>
          <p:nvPr/>
        </p:nvGrpSpPr>
        <p:grpSpPr>
          <a:xfrm rot="10800000">
            <a:off x="8385726" y="4395376"/>
            <a:ext cx="758283" cy="760876"/>
            <a:chOff x="1" y="1"/>
            <a:chExt cx="758283" cy="760876"/>
          </a:xfrm>
        </p:grpSpPr>
        <p:sp>
          <p:nvSpPr>
            <p:cNvPr id="82" name="Google Shape;82;p6"/>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83" name="Google Shape;83;p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grpSp>
      <p:sp>
        <p:nvSpPr>
          <p:cNvPr id="84" name="Google Shape;84;p6"/>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85" name="Google Shape;85;p6"/>
          <p:cNvPicPr preferRelativeResize="0"/>
          <p:nvPr/>
        </p:nvPicPr>
        <p:blipFill>
          <a:blip r:embed="rId6">
            <a:alphaModFix/>
          </a:blip>
          <a:stretch>
            <a:fillRect/>
          </a:stretch>
        </p:blipFill>
        <p:spPr>
          <a:xfrm>
            <a:off x="7881843" y="473336"/>
            <a:ext cx="875203" cy="362812"/>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76">
          <p15:clr>
            <a:srgbClr val="FA7B17"/>
          </p15:clr>
        </p15:guide>
        <p15:guide id="4" orient="horz" pos="2938">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opics/Agenda - Style 1">
  <p:cSld name="Title Only 1_1_2">
    <p:spTree>
      <p:nvGrpSpPr>
        <p:cNvPr id="1" name="Shape 1174"/>
        <p:cNvGrpSpPr/>
        <p:nvPr/>
      </p:nvGrpSpPr>
      <p:grpSpPr>
        <a:xfrm>
          <a:off x="0" y="0"/>
          <a:ext cx="0" cy="0"/>
          <a:chOff x="0" y="0"/>
          <a:chExt cx="0" cy="0"/>
        </a:xfrm>
      </p:grpSpPr>
      <p:sp>
        <p:nvSpPr>
          <p:cNvPr id="1175" name="Google Shape;1175;p52"/>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76" name="Google Shape;1176;p52"/>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77" name="Google Shape;1177;p52"/>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178" name="Google Shape;1178;p52"/>
          <p:cNvSpPr txBox="1">
            <a:spLocks noGrp="1"/>
          </p:cNvSpPr>
          <p:nvPr>
            <p:ph type="title"/>
          </p:nvPr>
        </p:nvSpPr>
        <p:spPr>
          <a:xfrm>
            <a:off x="415625" y="372600"/>
            <a:ext cx="76809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79" name="Google Shape;1179;p52"/>
          <p:cNvSpPr/>
          <p:nvPr/>
        </p:nvSpPr>
        <p:spPr>
          <a:xfrm rot="5400000" flipH="1">
            <a:off x="8245407" y="-63326"/>
            <a:ext cx="843246" cy="953938"/>
          </a:xfrm>
          <a:custGeom>
            <a:avLst/>
            <a:gdLst/>
            <a:ahLst/>
            <a:cxnLst/>
            <a:rect l="l" t="t" r="r" b="b"/>
            <a:pathLst>
              <a:path w="843246" h="953938" extrusionOk="0">
                <a:moveTo>
                  <a:pt x="843246" y="953827"/>
                </a:moveTo>
                <a:lnTo>
                  <a:pt x="843246" y="756569"/>
                </a:lnTo>
                <a:lnTo>
                  <a:pt x="842143" y="756680"/>
                </a:lnTo>
                <a:cubicBezTo>
                  <a:pt x="485983" y="756680"/>
                  <a:pt x="197258" y="467955"/>
                  <a:pt x="197258" y="111795"/>
                </a:cubicBezTo>
                <a:lnTo>
                  <a:pt x="214160" y="0"/>
                </a:lnTo>
                <a:lnTo>
                  <a:pt x="11270" y="0"/>
                </a:lnTo>
                <a:lnTo>
                  <a:pt x="0" y="111795"/>
                </a:lnTo>
                <a:cubicBezTo>
                  <a:pt x="0" y="576898"/>
                  <a:pt x="377040" y="953938"/>
                  <a:pt x="842143" y="953938"/>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80" name="Google Shape;1180;p52"/>
          <p:cNvSpPr txBox="1">
            <a:spLocks noGrp="1"/>
          </p:cNvSpPr>
          <p:nvPr>
            <p:ph type="subTitle" idx="1"/>
          </p:nvPr>
        </p:nvSpPr>
        <p:spPr>
          <a:xfrm>
            <a:off x="884026"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81" name="Google Shape;1181;p52"/>
          <p:cNvSpPr txBox="1">
            <a:spLocks noGrp="1"/>
          </p:cNvSpPr>
          <p:nvPr>
            <p:ph type="subTitle" idx="2"/>
          </p:nvPr>
        </p:nvSpPr>
        <p:spPr>
          <a:xfrm>
            <a:off x="415625" y="12650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82" name="Google Shape;1182;p52"/>
          <p:cNvSpPr txBox="1">
            <a:spLocks noGrp="1"/>
          </p:cNvSpPr>
          <p:nvPr>
            <p:ph type="subTitle" idx="3"/>
          </p:nvPr>
        </p:nvSpPr>
        <p:spPr>
          <a:xfrm>
            <a:off x="643165"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83" name="Google Shape;1183;p52"/>
          <p:cNvSpPr txBox="1">
            <a:spLocks noGrp="1"/>
          </p:cNvSpPr>
          <p:nvPr>
            <p:ph type="subTitle" idx="4"/>
          </p:nvPr>
        </p:nvSpPr>
        <p:spPr>
          <a:xfrm>
            <a:off x="884026"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84" name="Google Shape;1184;p52"/>
          <p:cNvSpPr txBox="1">
            <a:spLocks noGrp="1"/>
          </p:cNvSpPr>
          <p:nvPr>
            <p:ph type="subTitle" idx="5"/>
          </p:nvPr>
        </p:nvSpPr>
        <p:spPr>
          <a:xfrm>
            <a:off x="415625" y="196880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85" name="Google Shape;1185;p52"/>
          <p:cNvSpPr txBox="1">
            <a:spLocks noGrp="1"/>
          </p:cNvSpPr>
          <p:nvPr>
            <p:ph type="subTitle" idx="6"/>
          </p:nvPr>
        </p:nvSpPr>
        <p:spPr>
          <a:xfrm>
            <a:off x="643165"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86" name="Google Shape;1186;p52"/>
          <p:cNvSpPr txBox="1">
            <a:spLocks noGrp="1"/>
          </p:cNvSpPr>
          <p:nvPr>
            <p:ph type="subTitle" idx="7"/>
          </p:nvPr>
        </p:nvSpPr>
        <p:spPr>
          <a:xfrm>
            <a:off x="884026"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87" name="Google Shape;1187;p52"/>
          <p:cNvSpPr txBox="1">
            <a:spLocks noGrp="1"/>
          </p:cNvSpPr>
          <p:nvPr>
            <p:ph type="subTitle" idx="8"/>
          </p:nvPr>
        </p:nvSpPr>
        <p:spPr>
          <a:xfrm>
            <a:off x="415625" y="267252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88" name="Google Shape;1188;p52"/>
          <p:cNvSpPr txBox="1">
            <a:spLocks noGrp="1"/>
          </p:cNvSpPr>
          <p:nvPr>
            <p:ph type="subTitle" idx="9"/>
          </p:nvPr>
        </p:nvSpPr>
        <p:spPr>
          <a:xfrm>
            <a:off x="643165"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89" name="Google Shape;1189;p52"/>
          <p:cNvSpPr txBox="1">
            <a:spLocks noGrp="1"/>
          </p:cNvSpPr>
          <p:nvPr>
            <p:ph type="subTitle" idx="13"/>
          </p:nvPr>
        </p:nvSpPr>
        <p:spPr>
          <a:xfrm>
            <a:off x="884026"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90" name="Google Shape;1190;p52"/>
          <p:cNvSpPr txBox="1">
            <a:spLocks noGrp="1"/>
          </p:cNvSpPr>
          <p:nvPr>
            <p:ph type="subTitle" idx="14"/>
          </p:nvPr>
        </p:nvSpPr>
        <p:spPr>
          <a:xfrm>
            <a:off x="415625" y="337625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91" name="Google Shape;1191;p52"/>
          <p:cNvSpPr txBox="1">
            <a:spLocks noGrp="1"/>
          </p:cNvSpPr>
          <p:nvPr>
            <p:ph type="subTitle" idx="15"/>
          </p:nvPr>
        </p:nvSpPr>
        <p:spPr>
          <a:xfrm>
            <a:off x="643165"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92" name="Google Shape;1192;p52"/>
          <p:cNvSpPr txBox="1">
            <a:spLocks noGrp="1"/>
          </p:cNvSpPr>
          <p:nvPr>
            <p:ph type="subTitle" idx="16"/>
          </p:nvPr>
        </p:nvSpPr>
        <p:spPr>
          <a:xfrm>
            <a:off x="884026"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93" name="Google Shape;1193;p52"/>
          <p:cNvSpPr txBox="1">
            <a:spLocks noGrp="1"/>
          </p:cNvSpPr>
          <p:nvPr>
            <p:ph type="subTitle" idx="17"/>
          </p:nvPr>
        </p:nvSpPr>
        <p:spPr>
          <a:xfrm>
            <a:off x="415625" y="40799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94" name="Google Shape;1194;p52"/>
          <p:cNvSpPr txBox="1">
            <a:spLocks noGrp="1"/>
          </p:cNvSpPr>
          <p:nvPr>
            <p:ph type="subTitle" idx="18"/>
          </p:nvPr>
        </p:nvSpPr>
        <p:spPr>
          <a:xfrm>
            <a:off x="643165"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95" name="Google Shape;1195;p52"/>
          <p:cNvSpPr txBox="1">
            <a:spLocks noGrp="1"/>
          </p:cNvSpPr>
          <p:nvPr>
            <p:ph type="subTitle" idx="19"/>
          </p:nvPr>
        </p:nvSpPr>
        <p:spPr>
          <a:xfrm>
            <a:off x="5444401" y="12650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96" name="Google Shape;1196;p52"/>
          <p:cNvSpPr txBox="1">
            <a:spLocks noGrp="1"/>
          </p:cNvSpPr>
          <p:nvPr>
            <p:ph type="subTitle" idx="20"/>
          </p:nvPr>
        </p:nvSpPr>
        <p:spPr>
          <a:xfrm>
            <a:off x="4976000" y="12650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97" name="Google Shape;1197;p52"/>
          <p:cNvSpPr txBox="1">
            <a:spLocks noGrp="1"/>
          </p:cNvSpPr>
          <p:nvPr>
            <p:ph type="subTitle" idx="21"/>
          </p:nvPr>
        </p:nvSpPr>
        <p:spPr>
          <a:xfrm>
            <a:off x="5203540" y="12650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198" name="Google Shape;1198;p52"/>
          <p:cNvSpPr txBox="1">
            <a:spLocks noGrp="1"/>
          </p:cNvSpPr>
          <p:nvPr>
            <p:ph type="subTitle" idx="22"/>
          </p:nvPr>
        </p:nvSpPr>
        <p:spPr>
          <a:xfrm>
            <a:off x="5444401" y="196880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99" name="Google Shape;1199;p52"/>
          <p:cNvSpPr txBox="1">
            <a:spLocks noGrp="1"/>
          </p:cNvSpPr>
          <p:nvPr>
            <p:ph type="subTitle" idx="23"/>
          </p:nvPr>
        </p:nvSpPr>
        <p:spPr>
          <a:xfrm>
            <a:off x="4976000" y="196880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00" name="Google Shape;1200;p52"/>
          <p:cNvSpPr txBox="1">
            <a:spLocks noGrp="1"/>
          </p:cNvSpPr>
          <p:nvPr>
            <p:ph type="subTitle" idx="24"/>
          </p:nvPr>
        </p:nvSpPr>
        <p:spPr>
          <a:xfrm>
            <a:off x="5203540" y="196880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201" name="Google Shape;1201;p52"/>
          <p:cNvSpPr txBox="1">
            <a:spLocks noGrp="1"/>
          </p:cNvSpPr>
          <p:nvPr>
            <p:ph type="subTitle" idx="25"/>
          </p:nvPr>
        </p:nvSpPr>
        <p:spPr>
          <a:xfrm>
            <a:off x="5444401" y="267252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02" name="Google Shape;1202;p52"/>
          <p:cNvSpPr txBox="1">
            <a:spLocks noGrp="1"/>
          </p:cNvSpPr>
          <p:nvPr>
            <p:ph type="subTitle" idx="26"/>
          </p:nvPr>
        </p:nvSpPr>
        <p:spPr>
          <a:xfrm>
            <a:off x="4976000" y="267252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03" name="Google Shape;1203;p52"/>
          <p:cNvSpPr txBox="1">
            <a:spLocks noGrp="1"/>
          </p:cNvSpPr>
          <p:nvPr>
            <p:ph type="subTitle" idx="27"/>
          </p:nvPr>
        </p:nvSpPr>
        <p:spPr>
          <a:xfrm>
            <a:off x="5203540" y="267252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204" name="Google Shape;1204;p52"/>
          <p:cNvSpPr txBox="1">
            <a:spLocks noGrp="1"/>
          </p:cNvSpPr>
          <p:nvPr>
            <p:ph type="subTitle" idx="28"/>
          </p:nvPr>
        </p:nvSpPr>
        <p:spPr>
          <a:xfrm>
            <a:off x="5444401" y="3376250"/>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05" name="Google Shape;1205;p52"/>
          <p:cNvSpPr txBox="1">
            <a:spLocks noGrp="1"/>
          </p:cNvSpPr>
          <p:nvPr>
            <p:ph type="subTitle" idx="29"/>
          </p:nvPr>
        </p:nvSpPr>
        <p:spPr>
          <a:xfrm>
            <a:off x="4976000" y="3376250"/>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06" name="Google Shape;1206;p52"/>
          <p:cNvSpPr txBox="1">
            <a:spLocks noGrp="1"/>
          </p:cNvSpPr>
          <p:nvPr>
            <p:ph type="subTitle" idx="30"/>
          </p:nvPr>
        </p:nvSpPr>
        <p:spPr>
          <a:xfrm>
            <a:off x="5203540" y="3376250"/>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sp>
        <p:nvSpPr>
          <p:cNvPr id="1207" name="Google Shape;1207;p52"/>
          <p:cNvSpPr txBox="1">
            <a:spLocks noGrp="1"/>
          </p:cNvSpPr>
          <p:nvPr>
            <p:ph type="subTitle" idx="31"/>
          </p:nvPr>
        </p:nvSpPr>
        <p:spPr>
          <a:xfrm>
            <a:off x="5444401" y="4079975"/>
            <a:ext cx="3291900" cy="320100"/>
          </a:xfrm>
          <a:prstGeom prst="rect">
            <a:avLst/>
          </a:prstGeom>
        </p:spPr>
        <p:txBody>
          <a:bodyPr spcFirstLastPara="1" wrap="square" lIns="0" tIns="0" rIns="0" bIns="0" anchor="ctr"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08" name="Google Shape;1208;p52"/>
          <p:cNvSpPr txBox="1">
            <a:spLocks noGrp="1"/>
          </p:cNvSpPr>
          <p:nvPr>
            <p:ph type="subTitle" idx="32"/>
          </p:nvPr>
        </p:nvSpPr>
        <p:spPr>
          <a:xfrm>
            <a:off x="4976000" y="4079975"/>
            <a:ext cx="228600" cy="320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09" name="Google Shape;1209;p52"/>
          <p:cNvSpPr txBox="1">
            <a:spLocks noGrp="1"/>
          </p:cNvSpPr>
          <p:nvPr>
            <p:ph type="subTitle" idx="33"/>
          </p:nvPr>
        </p:nvSpPr>
        <p:spPr>
          <a:xfrm>
            <a:off x="5203540" y="4079975"/>
            <a:ext cx="101700" cy="320100"/>
          </a:xfrm>
          <a:prstGeom prst="rect">
            <a:avLst/>
          </a:prstGeom>
          <a:ln>
            <a:noFill/>
          </a:ln>
        </p:spPr>
        <p:txBody>
          <a:bodyPr spcFirstLastPara="1" wrap="square" lIns="0" tIns="0" rIns="0" bIns="0" anchor="ctr" anchorCtr="0">
            <a:noAutofit/>
          </a:bodyPr>
          <a:lstStyle>
            <a:lvl1pPr lvl="0" algn="ctr" rtl="0">
              <a:spcBef>
                <a:spcPts val="0"/>
              </a:spcBef>
              <a:spcAft>
                <a:spcPts val="0"/>
              </a:spcAft>
              <a:buClr>
                <a:schemeClr val="accent3"/>
              </a:buClr>
              <a:buSzPts val="1000"/>
              <a:buNone/>
              <a:defRPr sz="1000" b="1">
                <a:solidFill>
                  <a:schemeClr val="accent3"/>
                </a:solidFill>
              </a:defRPr>
            </a:lvl1pPr>
            <a:lvl2pPr lvl="1" algn="ctr" rtl="0">
              <a:spcBef>
                <a:spcPts val="200"/>
              </a:spcBef>
              <a:spcAft>
                <a:spcPts val="0"/>
              </a:spcAft>
              <a:buClr>
                <a:schemeClr val="accent3"/>
              </a:buClr>
              <a:buSzPts val="1000"/>
              <a:buNone/>
              <a:defRPr sz="1000" b="1">
                <a:solidFill>
                  <a:schemeClr val="accent3"/>
                </a:solidFill>
              </a:defRPr>
            </a:lvl2pPr>
            <a:lvl3pPr lvl="2" algn="ctr" rtl="0">
              <a:spcBef>
                <a:spcPts val="200"/>
              </a:spcBef>
              <a:spcAft>
                <a:spcPts val="0"/>
              </a:spcAft>
              <a:buClr>
                <a:schemeClr val="accent3"/>
              </a:buClr>
              <a:buSzPts val="1000"/>
              <a:buNone/>
              <a:defRPr sz="1000" b="1">
                <a:solidFill>
                  <a:schemeClr val="accent3"/>
                </a:solidFill>
              </a:defRPr>
            </a:lvl3pPr>
            <a:lvl4pPr lvl="3" algn="ctr" rtl="0">
              <a:spcBef>
                <a:spcPts val="200"/>
              </a:spcBef>
              <a:spcAft>
                <a:spcPts val="0"/>
              </a:spcAft>
              <a:buClr>
                <a:schemeClr val="accent3"/>
              </a:buClr>
              <a:buSzPts val="1000"/>
              <a:buNone/>
              <a:defRPr sz="1000" b="1">
                <a:solidFill>
                  <a:schemeClr val="accent3"/>
                </a:solidFill>
              </a:defRPr>
            </a:lvl4pPr>
            <a:lvl5pPr lvl="4" algn="ctr" rtl="0">
              <a:spcBef>
                <a:spcPts val="200"/>
              </a:spcBef>
              <a:spcAft>
                <a:spcPts val="0"/>
              </a:spcAft>
              <a:buClr>
                <a:schemeClr val="accent3"/>
              </a:buClr>
              <a:buSzPts val="1000"/>
              <a:buNone/>
              <a:defRPr sz="1000" b="1">
                <a:solidFill>
                  <a:schemeClr val="accent3"/>
                </a:solidFill>
              </a:defRPr>
            </a:lvl5pPr>
            <a:lvl6pPr lvl="5" algn="ctr" rtl="0">
              <a:spcBef>
                <a:spcPts val="200"/>
              </a:spcBef>
              <a:spcAft>
                <a:spcPts val="0"/>
              </a:spcAft>
              <a:buClr>
                <a:schemeClr val="accent3"/>
              </a:buClr>
              <a:buSzPts val="1000"/>
              <a:buNone/>
              <a:defRPr sz="1000" b="1">
                <a:solidFill>
                  <a:schemeClr val="accent3"/>
                </a:solidFill>
              </a:defRPr>
            </a:lvl6pPr>
            <a:lvl7pPr lvl="6" algn="ctr" rtl="0">
              <a:spcBef>
                <a:spcPts val="200"/>
              </a:spcBef>
              <a:spcAft>
                <a:spcPts val="0"/>
              </a:spcAft>
              <a:buClr>
                <a:schemeClr val="accent3"/>
              </a:buClr>
              <a:buSzPts val="1000"/>
              <a:buNone/>
              <a:defRPr sz="1000" b="1">
                <a:solidFill>
                  <a:schemeClr val="accent3"/>
                </a:solidFill>
              </a:defRPr>
            </a:lvl7pPr>
            <a:lvl8pPr lvl="7" algn="ctr" rtl="0">
              <a:spcBef>
                <a:spcPts val="200"/>
              </a:spcBef>
              <a:spcAft>
                <a:spcPts val="0"/>
              </a:spcAft>
              <a:buClr>
                <a:schemeClr val="accent3"/>
              </a:buClr>
              <a:buSzPts val="1000"/>
              <a:buNone/>
              <a:defRPr sz="1000" b="1">
                <a:solidFill>
                  <a:schemeClr val="accent3"/>
                </a:solidFill>
              </a:defRPr>
            </a:lvl8pPr>
            <a:lvl9pPr lvl="8" algn="ctr" rtl="0">
              <a:spcBef>
                <a:spcPts val="200"/>
              </a:spcBef>
              <a:spcAft>
                <a:spcPts val="200"/>
              </a:spcAft>
              <a:buClr>
                <a:schemeClr val="accent3"/>
              </a:buClr>
              <a:buSzPts val="1000"/>
              <a:buNone/>
              <a:defRPr sz="1000" b="1">
                <a:solidFill>
                  <a:schemeClr val="accent3"/>
                </a:solidFill>
              </a:defRPr>
            </a:lvl9pPr>
          </a:lstStyle>
          <a:p>
            <a:endParaRPr/>
          </a:p>
        </p:txBody>
      </p:sp>
      <p:pic>
        <p:nvPicPr>
          <p:cNvPr id="1210" name="Google Shape;1210;p52"/>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Column (Vertical Style)">
  <p:cSld name="Title Only with subtitle _1_1_1">
    <p:spTree>
      <p:nvGrpSpPr>
        <p:cNvPr id="1" name="Shape 1211"/>
        <p:cNvGrpSpPr/>
        <p:nvPr/>
      </p:nvGrpSpPr>
      <p:grpSpPr>
        <a:xfrm>
          <a:off x="0" y="0"/>
          <a:ext cx="0" cy="0"/>
          <a:chOff x="0" y="0"/>
          <a:chExt cx="0" cy="0"/>
        </a:xfrm>
      </p:grpSpPr>
      <p:sp>
        <p:nvSpPr>
          <p:cNvPr id="1212" name="Google Shape;1212;p53"/>
          <p:cNvSpPr/>
          <p:nvPr/>
        </p:nvSpPr>
        <p:spPr>
          <a:xfrm>
            <a:off x="0" y="0"/>
            <a:ext cx="22683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214" name="Google Shape;1214;p53"/>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53"/>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16" name="Google Shape;1216;p53"/>
          <p:cNvSpPr txBox="1">
            <a:spLocks noGrp="1"/>
          </p:cNvSpPr>
          <p:nvPr>
            <p:ph type="title"/>
          </p:nvPr>
        </p:nvSpPr>
        <p:spPr>
          <a:xfrm>
            <a:off x="415625" y="372600"/>
            <a:ext cx="16350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pic>
        <p:nvPicPr>
          <p:cNvPr id="1217" name="Google Shape;1217;p53"/>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70">
          <p15:clr>
            <a:srgbClr val="FA7B17"/>
          </p15:clr>
        </p15:guide>
        <p15:guide id="4" orient="horz" pos="235">
          <p15:clr>
            <a:srgbClr val="FA7B17"/>
          </p15:clr>
        </p15:guide>
        <p15:guide id="5" pos="1665">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8"/>
        <p:cNvGrpSpPr/>
        <p:nvPr/>
      </p:nvGrpSpPr>
      <p:grpSpPr>
        <a:xfrm>
          <a:off x="0" y="0"/>
          <a:ext cx="0" cy="0"/>
          <a:chOff x="0" y="0"/>
          <a:chExt cx="0" cy="0"/>
        </a:xfrm>
      </p:grpSpPr>
      <p:sp>
        <p:nvSpPr>
          <p:cNvPr id="1219" name="Google Shape;1219;p54"/>
          <p:cNvSpPr/>
          <p:nvPr/>
        </p:nvSpPr>
        <p:spPr>
          <a:xfrm>
            <a:off x="0" y="0"/>
            <a:ext cx="118800" cy="118800"/>
          </a:xfrm>
          <a:prstGeom prst="rect">
            <a:avLst/>
          </a:prstGeom>
          <a:solidFill>
            <a:srgbClr val="E26C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146704" y="0"/>
            <a:ext cx="118800" cy="118800"/>
          </a:xfrm>
          <a:prstGeom prst="rect">
            <a:avLst/>
          </a:prstGeom>
          <a:solidFill>
            <a:srgbClr val="B25B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293409" y="0"/>
            <a:ext cx="118800" cy="118800"/>
          </a:xfrm>
          <a:prstGeom prst="rect">
            <a:avLst/>
          </a:prstGeom>
          <a:solidFill>
            <a:srgbClr val="FF6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440113" y="0"/>
            <a:ext cx="118800" cy="118800"/>
          </a:xfrm>
          <a:prstGeom prst="rect">
            <a:avLst/>
          </a:prstGeom>
          <a:solidFill>
            <a:srgbClr val="AC77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0" y="0"/>
            <a:ext cx="1031400" cy="94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0">
          <p15:clr>
            <a:srgbClr val="FA7B17"/>
          </p15:clr>
        </p15:guide>
        <p15:guide id="2" orient="horz" pos="3070">
          <p15:clr>
            <a:srgbClr val="FA7B17"/>
          </p15:clr>
        </p15:guide>
        <p15:guide id="3" pos="259">
          <p15:clr>
            <a:srgbClr val="FA7B17"/>
          </p15:clr>
        </p15:guide>
        <p15:guide id="4" pos="5501">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eam - 5 Photos Style 1">
  <p:cSld name="Title Only 1_2">
    <p:spTree>
      <p:nvGrpSpPr>
        <p:cNvPr id="1" name="Shape 1224"/>
        <p:cNvGrpSpPr/>
        <p:nvPr/>
      </p:nvGrpSpPr>
      <p:grpSpPr>
        <a:xfrm>
          <a:off x="0" y="0"/>
          <a:ext cx="0" cy="0"/>
          <a:chOff x="0" y="0"/>
          <a:chExt cx="0" cy="0"/>
        </a:xfrm>
      </p:grpSpPr>
      <p:sp>
        <p:nvSpPr>
          <p:cNvPr id="1225" name="Google Shape;1225;p55"/>
          <p:cNvSpPr/>
          <p:nvPr/>
        </p:nvSpPr>
        <p:spPr>
          <a:xfrm>
            <a:off x="0" y="0"/>
            <a:ext cx="9144000" cy="2241900"/>
          </a:xfrm>
          <a:prstGeom prst="rect">
            <a:avLst/>
          </a:prstGeom>
          <a:solidFill>
            <a:srgbClr val="000000">
              <a:alpha val="4470"/>
            </a:srgb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26" name="Google Shape;1226;p55"/>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227" name="Google Shape;1227;p5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228" name="Google Shape;1228;p55"/>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229" name="Google Shape;1229;p55"/>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230" name="Google Shape;1230;p55"/>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1231" name="Google Shape;1231;p55"/>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1232" name="Google Shape;1232;p55"/>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33" name="Google Shape;1233;p55"/>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34" name="Google Shape;1234;p55"/>
          <p:cNvSpPr txBox="1">
            <a:spLocks noGrp="1"/>
          </p:cNvSpPr>
          <p:nvPr>
            <p:ph type="subTitle" idx="3"/>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35" name="Google Shape;1235;p55"/>
          <p:cNvSpPr txBox="1">
            <a:spLocks noGrp="1"/>
          </p:cNvSpPr>
          <p:nvPr>
            <p:ph type="subTitle" idx="4"/>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36" name="Google Shape;1236;p55"/>
          <p:cNvSpPr>
            <a:spLocks noGrp="1"/>
          </p:cNvSpPr>
          <p:nvPr>
            <p:ph type="pic" idx="5"/>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1237" name="Google Shape;1237;p55"/>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1238" name="Google Shape;1238;p55"/>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39" name="Google Shape;1239;p55"/>
          <p:cNvSpPr txBox="1">
            <a:spLocks noGrp="1"/>
          </p:cNvSpPr>
          <p:nvPr>
            <p:ph type="subTitle" idx="6"/>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40" name="Google Shape;1240;p55"/>
          <p:cNvSpPr txBox="1">
            <a:spLocks noGrp="1"/>
          </p:cNvSpPr>
          <p:nvPr>
            <p:ph type="subTitle" idx="7"/>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41" name="Google Shape;1241;p55"/>
          <p:cNvSpPr txBox="1">
            <a:spLocks noGrp="1"/>
          </p:cNvSpPr>
          <p:nvPr>
            <p:ph type="subTitle" idx="8"/>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42" name="Google Shape;1242;p55"/>
          <p:cNvSpPr>
            <a:spLocks noGrp="1"/>
          </p:cNvSpPr>
          <p:nvPr>
            <p:ph type="pic" idx="9"/>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1243" name="Google Shape;1243;p55"/>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1244" name="Google Shape;1244;p55"/>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45" name="Google Shape;1245;p55"/>
          <p:cNvSpPr txBox="1">
            <a:spLocks noGrp="1"/>
          </p:cNvSpPr>
          <p:nvPr>
            <p:ph type="subTitle" idx="13"/>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46" name="Google Shape;1246;p55"/>
          <p:cNvSpPr txBox="1">
            <a:spLocks noGrp="1"/>
          </p:cNvSpPr>
          <p:nvPr>
            <p:ph type="subTitle" idx="14"/>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47" name="Google Shape;1247;p55"/>
          <p:cNvSpPr txBox="1">
            <a:spLocks noGrp="1"/>
          </p:cNvSpPr>
          <p:nvPr>
            <p:ph type="subTitle" idx="15"/>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48" name="Google Shape;1248;p55"/>
          <p:cNvSpPr>
            <a:spLocks noGrp="1"/>
          </p:cNvSpPr>
          <p:nvPr>
            <p:ph type="pic" idx="16"/>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1249" name="Google Shape;1249;p55"/>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1250" name="Google Shape;1250;p55"/>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51" name="Google Shape;1251;p55"/>
          <p:cNvSpPr txBox="1">
            <a:spLocks noGrp="1"/>
          </p:cNvSpPr>
          <p:nvPr>
            <p:ph type="subTitle" idx="17"/>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52" name="Google Shape;1252;p55"/>
          <p:cNvSpPr txBox="1">
            <a:spLocks noGrp="1"/>
          </p:cNvSpPr>
          <p:nvPr>
            <p:ph type="subTitle" idx="18"/>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53" name="Google Shape;1253;p55"/>
          <p:cNvSpPr txBox="1">
            <a:spLocks noGrp="1"/>
          </p:cNvSpPr>
          <p:nvPr>
            <p:ph type="subTitle" idx="19"/>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54" name="Google Shape;1254;p55"/>
          <p:cNvSpPr>
            <a:spLocks noGrp="1"/>
          </p:cNvSpPr>
          <p:nvPr>
            <p:ph type="pic" idx="20"/>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1255" name="Google Shape;1255;p55"/>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cxnSp>
        <p:nvCxnSpPr>
          <p:cNvPr id="1256" name="Google Shape;1256;p55"/>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57" name="Google Shape;1257;p55"/>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58" name="Google Shape;1258;p55"/>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59" name="Google Shape;1259;p55"/>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pic>
        <p:nvPicPr>
          <p:cNvPr id="1260" name="Google Shape;1260;p55"/>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68">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am - 5 Photos Style 2">
  <p:cSld name="Title Only 1_2_2">
    <p:spTree>
      <p:nvGrpSpPr>
        <p:cNvPr id="1" name="Shape 1261"/>
        <p:cNvGrpSpPr/>
        <p:nvPr/>
      </p:nvGrpSpPr>
      <p:grpSpPr>
        <a:xfrm>
          <a:off x="0" y="0"/>
          <a:ext cx="0" cy="0"/>
          <a:chOff x="0" y="0"/>
          <a:chExt cx="0" cy="0"/>
        </a:xfrm>
      </p:grpSpPr>
      <p:sp>
        <p:nvSpPr>
          <p:cNvPr id="1262" name="Google Shape;1262;p56"/>
          <p:cNvSpPr/>
          <p:nvPr/>
        </p:nvSpPr>
        <p:spPr>
          <a:xfrm>
            <a:off x="0" y="0"/>
            <a:ext cx="9144000" cy="2241900"/>
          </a:xfrm>
          <a:prstGeom prst="rect">
            <a:avLst/>
          </a:prstGeom>
          <a:gradFill>
            <a:gsLst>
              <a:gs pos="0">
                <a:srgbClr val="FF4E02">
                  <a:alpha val="4470"/>
                </a:srgbClr>
              </a:gs>
              <a:gs pos="48000">
                <a:srgbClr val="F69323">
                  <a:alpha val="4470"/>
                </a:srgbClr>
              </a:gs>
              <a:gs pos="100000">
                <a:srgbClr val="FABC75">
                  <a:alpha val="4470"/>
                </a:srgbClr>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63" name="Google Shape;1263;p56"/>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264" name="Google Shape;1264;p56"/>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a:endParaRPr/>
          </a:p>
        </p:txBody>
      </p:sp>
      <p:sp>
        <p:nvSpPr>
          <p:cNvPr id="1265" name="Google Shape;1265;p56"/>
          <p:cNvSpPr>
            <a:spLocks noGrp="1"/>
          </p:cNvSpPr>
          <p:nvPr>
            <p:ph type="pic" idx="2"/>
          </p:nvPr>
        </p:nvSpPr>
        <p:spPr>
          <a:xfrm>
            <a:off x="717850" y="1748969"/>
            <a:ext cx="1005900" cy="1005900"/>
          </a:xfrm>
          <a:prstGeom prst="ellipse">
            <a:avLst/>
          </a:prstGeom>
          <a:noFill/>
          <a:ln w="19050" cap="flat" cmpd="sng">
            <a:solidFill>
              <a:schemeClr val="dk1"/>
            </a:solidFill>
            <a:prstDash val="solid"/>
            <a:round/>
            <a:headEnd type="none" w="sm" len="sm"/>
            <a:tailEnd type="none" w="sm" len="sm"/>
          </a:ln>
        </p:spPr>
      </p:sp>
      <p:sp>
        <p:nvSpPr>
          <p:cNvPr id="1266" name="Google Shape;1266;p56"/>
          <p:cNvSpPr/>
          <p:nvPr/>
        </p:nvSpPr>
        <p:spPr>
          <a:xfrm rot="5400000" flipH="1">
            <a:off x="8942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67" name="Google Shape;1267;p56"/>
          <p:cNvSpPr>
            <a:spLocks noGrp="1"/>
          </p:cNvSpPr>
          <p:nvPr>
            <p:ph type="pic" idx="3"/>
          </p:nvPr>
        </p:nvSpPr>
        <p:spPr>
          <a:xfrm>
            <a:off x="2393450" y="1748969"/>
            <a:ext cx="1005900" cy="1005900"/>
          </a:xfrm>
          <a:prstGeom prst="ellipse">
            <a:avLst/>
          </a:prstGeom>
          <a:noFill/>
          <a:ln w="19050" cap="flat" cmpd="sng">
            <a:solidFill>
              <a:schemeClr val="dk1"/>
            </a:solidFill>
            <a:prstDash val="solid"/>
            <a:round/>
            <a:headEnd type="none" w="sm" len="sm"/>
            <a:tailEnd type="none" w="sm" len="sm"/>
          </a:ln>
        </p:spPr>
      </p:sp>
      <p:sp>
        <p:nvSpPr>
          <p:cNvPr id="1268" name="Google Shape;1268;p56"/>
          <p:cNvSpPr/>
          <p:nvPr/>
        </p:nvSpPr>
        <p:spPr>
          <a:xfrm rot="5400000" flipH="1">
            <a:off x="25698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69" name="Google Shape;1269;p56"/>
          <p:cNvSpPr>
            <a:spLocks noGrp="1"/>
          </p:cNvSpPr>
          <p:nvPr>
            <p:ph type="pic" idx="4"/>
          </p:nvPr>
        </p:nvSpPr>
        <p:spPr>
          <a:xfrm>
            <a:off x="4069050" y="1748969"/>
            <a:ext cx="1005900" cy="1005900"/>
          </a:xfrm>
          <a:prstGeom prst="ellipse">
            <a:avLst/>
          </a:prstGeom>
          <a:noFill/>
          <a:ln w="19050" cap="flat" cmpd="sng">
            <a:solidFill>
              <a:schemeClr val="dk1"/>
            </a:solidFill>
            <a:prstDash val="solid"/>
            <a:round/>
            <a:headEnd type="none" w="sm" len="sm"/>
            <a:tailEnd type="none" w="sm" len="sm"/>
          </a:ln>
        </p:spPr>
      </p:sp>
      <p:sp>
        <p:nvSpPr>
          <p:cNvPr id="1270" name="Google Shape;1270;p56"/>
          <p:cNvSpPr/>
          <p:nvPr/>
        </p:nvSpPr>
        <p:spPr>
          <a:xfrm rot="5400000" flipH="1">
            <a:off x="42454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71" name="Google Shape;1271;p56"/>
          <p:cNvSpPr>
            <a:spLocks noGrp="1"/>
          </p:cNvSpPr>
          <p:nvPr>
            <p:ph type="pic" idx="5"/>
          </p:nvPr>
        </p:nvSpPr>
        <p:spPr>
          <a:xfrm>
            <a:off x="5744650" y="1748969"/>
            <a:ext cx="1005900" cy="1005900"/>
          </a:xfrm>
          <a:prstGeom prst="ellipse">
            <a:avLst/>
          </a:prstGeom>
          <a:noFill/>
          <a:ln w="19050" cap="flat" cmpd="sng">
            <a:solidFill>
              <a:schemeClr val="dk1"/>
            </a:solidFill>
            <a:prstDash val="solid"/>
            <a:round/>
            <a:headEnd type="none" w="sm" len="sm"/>
            <a:tailEnd type="none" w="sm" len="sm"/>
          </a:ln>
        </p:spPr>
      </p:sp>
      <p:sp>
        <p:nvSpPr>
          <p:cNvPr id="1272" name="Google Shape;1272;p56"/>
          <p:cNvSpPr/>
          <p:nvPr/>
        </p:nvSpPr>
        <p:spPr>
          <a:xfrm rot="5400000" flipH="1">
            <a:off x="59210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73" name="Google Shape;1273;p56"/>
          <p:cNvSpPr>
            <a:spLocks noGrp="1"/>
          </p:cNvSpPr>
          <p:nvPr>
            <p:ph type="pic" idx="6"/>
          </p:nvPr>
        </p:nvSpPr>
        <p:spPr>
          <a:xfrm>
            <a:off x="7420250" y="1748969"/>
            <a:ext cx="1005900" cy="1005900"/>
          </a:xfrm>
          <a:prstGeom prst="ellipse">
            <a:avLst/>
          </a:prstGeom>
          <a:noFill/>
          <a:ln w="19050" cap="flat" cmpd="sng">
            <a:solidFill>
              <a:schemeClr val="dk1"/>
            </a:solidFill>
            <a:prstDash val="solid"/>
            <a:round/>
            <a:headEnd type="none" w="sm" len="sm"/>
            <a:tailEnd type="none" w="sm" len="sm"/>
          </a:ln>
        </p:spPr>
      </p:sp>
      <p:sp>
        <p:nvSpPr>
          <p:cNvPr id="1274" name="Google Shape;1274;p56"/>
          <p:cNvSpPr/>
          <p:nvPr/>
        </p:nvSpPr>
        <p:spPr>
          <a:xfrm rot="5400000" flipH="1">
            <a:off x="7596629" y="1915279"/>
            <a:ext cx="653142" cy="1306284"/>
          </a:xfrm>
          <a:custGeom>
            <a:avLst/>
            <a:gdLst/>
            <a:ahLst/>
            <a:cxnLst/>
            <a:rect l="l" t="t" r="r" b="b"/>
            <a:pathLst>
              <a:path w="870856" h="1741712" extrusionOk="0">
                <a:moveTo>
                  <a:pt x="870856" y="0"/>
                </a:moveTo>
                <a:lnTo>
                  <a:pt x="870856" y="96856"/>
                </a:lnTo>
                <a:cubicBezTo>
                  <a:pt x="443388" y="96856"/>
                  <a:pt x="96856" y="443388"/>
                  <a:pt x="96856" y="870856"/>
                </a:cubicBezTo>
                <a:cubicBezTo>
                  <a:pt x="96856" y="1298324"/>
                  <a:pt x="443388" y="1644856"/>
                  <a:pt x="870856" y="1644856"/>
                </a:cubicBezTo>
                <a:lnTo>
                  <a:pt x="870856" y="1741712"/>
                </a:lnTo>
                <a:cubicBezTo>
                  <a:pt x="389896" y="1741712"/>
                  <a:pt x="0" y="1351816"/>
                  <a:pt x="0" y="870856"/>
                </a:cubicBezTo>
                <a:cubicBezTo>
                  <a:pt x="0" y="389896"/>
                  <a:pt x="389896" y="0"/>
                  <a:pt x="870856" y="0"/>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pic>
        <p:nvPicPr>
          <p:cNvPr id="1275" name="Google Shape;1275;p56"/>
          <p:cNvPicPr preferRelativeResize="0"/>
          <p:nvPr/>
        </p:nvPicPr>
        <p:blipFill>
          <a:blip r:embed="rId2">
            <a:alphaModFix/>
          </a:blip>
          <a:stretch>
            <a:fillRect/>
          </a:stretch>
        </p:blipFill>
        <p:spPr>
          <a:xfrm>
            <a:off x="0" y="5108251"/>
            <a:ext cx="9144000" cy="38100"/>
          </a:xfrm>
          <a:prstGeom prst="rect">
            <a:avLst/>
          </a:prstGeom>
          <a:noFill/>
          <a:ln>
            <a:noFill/>
          </a:ln>
        </p:spPr>
      </p:pic>
      <p:cxnSp>
        <p:nvCxnSpPr>
          <p:cNvPr id="1276" name="Google Shape;1276;p56"/>
          <p:cNvCxnSpPr/>
          <p:nvPr/>
        </p:nvCxnSpPr>
        <p:spPr>
          <a:xfrm>
            <a:off x="6206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77" name="Google Shape;1277;p56"/>
          <p:cNvSpPr txBox="1">
            <a:spLocks noGrp="1"/>
          </p:cNvSpPr>
          <p:nvPr>
            <p:ph type="subTitle" idx="1"/>
          </p:nvPr>
        </p:nvSpPr>
        <p:spPr>
          <a:xfrm>
            <a:off x="4435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78" name="Google Shape;1278;p56"/>
          <p:cNvSpPr txBox="1">
            <a:spLocks noGrp="1"/>
          </p:cNvSpPr>
          <p:nvPr>
            <p:ph type="subTitle" idx="7"/>
          </p:nvPr>
        </p:nvSpPr>
        <p:spPr>
          <a:xfrm>
            <a:off x="4435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79" name="Google Shape;1279;p56"/>
          <p:cNvSpPr txBox="1">
            <a:spLocks noGrp="1"/>
          </p:cNvSpPr>
          <p:nvPr>
            <p:ph type="subTitle" idx="8"/>
          </p:nvPr>
        </p:nvSpPr>
        <p:spPr>
          <a:xfrm>
            <a:off x="4435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1280" name="Google Shape;1280;p56"/>
          <p:cNvCxnSpPr/>
          <p:nvPr/>
        </p:nvCxnSpPr>
        <p:spPr>
          <a:xfrm>
            <a:off x="22962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81" name="Google Shape;1281;p56"/>
          <p:cNvSpPr txBox="1">
            <a:spLocks noGrp="1"/>
          </p:cNvSpPr>
          <p:nvPr>
            <p:ph type="subTitle" idx="9"/>
          </p:nvPr>
        </p:nvSpPr>
        <p:spPr>
          <a:xfrm>
            <a:off x="21191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82" name="Google Shape;1282;p56"/>
          <p:cNvSpPr txBox="1">
            <a:spLocks noGrp="1"/>
          </p:cNvSpPr>
          <p:nvPr>
            <p:ph type="subTitle" idx="13"/>
          </p:nvPr>
        </p:nvSpPr>
        <p:spPr>
          <a:xfrm>
            <a:off x="21191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83" name="Google Shape;1283;p56"/>
          <p:cNvSpPr txBox="1">
            <a:spLocks noGrp="1"/>
          </p:cNvSpPr>
          <p:nvPr>
            <p:ph type="subTitle" idx="14"/>
          </p:nvPr>
        </p:nvSpPr>
        <p:spPr>
          <a:xfrm>
            <a:off x="21191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1284" name="Google Shape;1284;p56"/>
          <p:cNvCxnSpPr/>
          <p:nvPr/>
        </p:nvCxnSpPr>
        <p:spPr>
          <a:xfrm>
            <a:off x="39718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85" name="Google Shape;1285;p56"/>
          <p:cNvSpPr txBox="1">
            <a:spLocks noGrp="1"/>
          </p:cNvSpPr>
          <p:nvPr>
            <p:ph type="subTitle" idx="15"/>
          </p:nvPr>
        </p:nvSpPr>
        <p:spPr>
          <a:xfrm>
            <a:off x="37947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86" name="Google Shape;1286;p56"/>
          <p:cNvSpPr txBox="1">
            <a:spLocks noGrp="1"/>
          </p:cNvSpPr>
          <p:nvPr>
            <p:ph type="subTitle" idx="16"/>
          </p:nvPr>
        </p:nvSpPr>
        <p:spPr>
          <a:xfrm>
            <a:off x="37947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87" name="Google Shape;1287;p56"/>
          <p:cNvSpPr txBox="1">
            <a:spLocks noGrp="1"/>
          </p:cNvSpPr>
          <p:nvPr>
            <p:ph type="subTitle" idx="17"/>
          </p:nvPr>
        </p:nvSpPr>
        <p:spPr>
          <a:xfrm>
            <a:off x="37947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1288" name="Google Shape;1288;p56"/>
          <p:cNvCxnSpPr/>
          <p:nvPr/>
        </p:nvCxnSpPr>
        <p:spPr>
          <a:xfrm>
            <a:off x="56474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89" name="Google Shape;1289;p56"/>
          <p:cNvSpPr txBox="1">
            <a:spLocks noGrp="1"/>
          </p:cNvSpPr>
          <p:nvPr>
            <p:ph type="subTitle" idx="18"/>
          </p:nvPr>
        </p:nvSpPr>
        <p:spPr>
          <a:xfrm>
            <a:off x="54703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90" name="Google Shape;1290;p56"/>
          <p:cNvSpPr txBox="1">
            <a:spLocks noGrp="1"/>
          </p:cNvSpPr>
          <p:nvPr>
            <p:ph type="subTitle" idx="19"/>
          </p:nvPr>
        </p:nvSpPr>
        <p:spPr>
          <a:xfrm>
            <a:off x="54703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91" name="Google Shape;1291;p56"/>
          <p:cNvSpPr txBox="1">
            <a:spLocks noGrp="1"/>
          </p:cNvSpPr>
          <p:nvPr>
            <p:ph type="subTitle" idx="20"/>
          </p:nvPr>
        </p:nvSpPr>
        <p:spPr>
          <a:xfrm>
            <a:off x="54703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cxnSp>
        <p:nvCxnSpPr>
          <p:cNvPr id="1292" name="Google Shape;1292;p56"/>
          <p:cNvCxnSpPr/>
          <p:nvPr/>
        </p:nvCxnSpPr>
        <p:spPr>
          <a:xfrm>
            <a:off x="7323050" y="3583327"/>
            <a:ext cx="1200300" cy="0"/>
          </a:xfrm>
          <a:prstGeom prst="straightConnector1">
            <a:avLst/>
          </a:prstGeom>
          <a:noFill/>
          <a:ln w="9525" cap="flat" cmpd="sng">
            <a:solidFill>
              <a:schemeClr val="accent3"/>
            </a:solidFill>
            <a:prstDash val="solid"/>
            <a:miter lim="800000"/>
            <a:headEnd type="none" w="sm" len="sm"/>
            <a:tailEnd type="none" w="sm" len="sm"/>
          </a:ln>
        </p:spPr>
      </p:cxnSp>
      <p:sp>
        <p:nvSpPr>
          <p:cNvPr id="1293" name="Google Shape;1293;p56"/>
          <p:cNvSpPr txBox="1">
            <a:spLocks noGrp="1"/>
          </p:cNvSpPr>
          <p:nvPr>
            <p:ph type="subTitle" idx="21"/>
          </p:nvPr>
        </p:nvSpPr>
        <p:spPr>
          <a:xfrm>
            <a:off x="7145900" y="329067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100"/>
              <a:buNone/>
              <a:defRPr sz="11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94" name="Google Shape;1294;p56"/>
          <p:cNvSpPr txBox="1">
            <a:spLocks noGrp="1"/>
          </p:cNvSpPr>
          <p:nvPr>
            <p:ph type="subTitle" idx="22"/>
          </p:nvPr>
        </p:nvSpPr>
        <p:spPr>
          <a:xfrm>
            <a:off x="7145900" y="3050428"/>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100"/>
              <a:buNone/>
              <a:defRPr sz="11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95" name="Google Shape;1295;p56"/>
          <p:cNvSpPr txBox="1">
            <a:spLocks noGrp="1"/>
          </p:cNvSpPr>
          <p:nvPr>
            <p:ph type="subTitle" idx="23"/>
          </p:nvPr>
        </p:nvSpPr>
        <p:spPr>
          <a:xfrm>
            <a:off x="7145900" y="37144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518">
          <p15:clr>
            <a:srgbClr val="FA7B17"/>
          </p15:clr>
        </p15:guide>
        <p15:guide id="4" orient="horz" pos="307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o/Profile - Style 1">
  <p:cSld name="Title Only 1_2_1">
    <p:spTree>
      <p:nvGrpSpPr>
        <p:cNvPr id="1" name="Shape 1296"/>
        <p:cNvGrpSpPr/>
        <p:nvPr/>
      </p:nvGrpSpPr>
      <p:grpSpPr>
        <a:xfrm>
          <a:off x="0" y="0"/>
          <a:ext cx="0" cy="0"/>
          <a:chOff x="0" y="0"/>
          <a:chExt cx="0" cy="0"/>
        </a:xfrm>
      </p:grpSpPr>
      <p:sp>
        <p:nvSpPr>
          <p:cNvPr id="1297" name="Google Shape;1297;p57"/>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solidFill>
            <a:srgbClr val="F3F3F3"/>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298" name="Google Shape;1298;p57"/>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299" name="Google Shape;1299;p57"/>
          <p:cNvSpPr/>
          <p:nvPr/>
        </p:nvSpPr>
        <p:spPr>
          <a:xfrm>
            <a:off x="799205" y="583350"/>
            <a:ext cx="1371600" cy="13716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sp>
        <p:nvSpPr>
          <p:cNvPr id="1300" name="Google Shape;1300;p57"/>
          <p:cNvSpPr txBox="1">
            <a:spLocks noGrp="1"/>
          </p:cNvSpPr>
          <p:nvPr>
            <p:ph type="subTitle" idx="1"/>
          </p:nvPr>
        </p:nvSpPr>
        <p:spPr>
          <a:xfrm>
            <a:off x="4160525" y="722229"/>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1301" name="Google Shape;1301;p57"/>
          <p:cNvSpPr txBox="1">
            <a:spLocks noGrp="1"/>
          </p:cNvSpPr>
          <p:nvPr>
            <p:ph type="subTitle" idx="2"/>
          </p:nvPr>
        </p:nvSpPr>
        <p:spPr>
          <a:xfrm>
            <a:off x="4160525" y="121308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02" name="Google Shape;1302;p57"/>
          <p:cNvSpPr txBox="1">
            <a:spLocks noGrp="1"/>
          </p:cNvSpPr>
          <p:nvPr>
            <p:ph type="subTitle" idx="3"/>
          </p:nvPr>
        </p:nvSpPr>
        <p:spPr>
          <a:xfrm>
            <a:off x="4160525" y="151791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1303" name="Google Shape;1303;p57"/>
          <p:cNvSpPr txBox="1">
            <a:spLocks noGrp="1"/>
          </p:cNvSpPr>
          <p:nvPr>
            <p:ph type="subTitle" idx="4"/>
          </p:nvPr>
        </p:nvSpPr>
        <p:spPr>
          <a:xfrm>
            <a:off x="4160525" y="2984434"/>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04" name="Google Shape;1304;p57"/>
          <p:cNvSpPr txBox="1">
            <a:spLocks noGrp="1"/>
          </p:cNvSpPr>
          <p:nvPr>
            <p:ph type="subTitle" idx="5"/>
          </p:nvPr>
        </p:nvSpPr>
        <p:spPr>
          <a:xfrm>
            <a:off x="4160525" y="3289266"/>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1305" name="Google Shape;1305;p57"/>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1200"/>
              <a:buNone/>
              <a:defRPr sz="12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06" name="Google Shape;1306;p57"/>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400"/>
              <a:buNone/>
              <a:defRPr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307" name="Google Shape;1307;p57"/>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1308" name="Google Shape;1308;p57"/>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o/Profile - Style 2">
  <p:cSld name="Title Only 1_2_1_1">
    <p:spTree>
      <p:nvGrpSpPr>
        <p:cNvPr id="1" name="Shape 1309"/>
        <p:cNvGrpSpPr/>
        <p:nvPr/>
      </p:nvGrpSpPr>
      <p:grpSpPr>
        <a:xfrm>
          <a:off x="0" y="0"/>
          <a:ext cx="0" cy="0"/>
          <a:chOff x="0" y="0"/>
          <a:chExt cx="0" cy="0"/>
        </a:xfrm>
      </p:grpSpPr>
      <p:sp>
        <p:nvSpPr>
          <p:cNvPr id="1310" name="Google Shape;1310;p58"/>
          <p:cNvSpPr/>
          <p:nvPr/>
        </p:nvSpPr>
        <p:spPr>
          <a:xfrm flipH="1">
            <a:off x="3386" y="0"/>
            <a:ext cx="3611689" cy="4852035"/>
          </a:xfrm>
          <a:custGeom>
            <a:avLst/>
            <a:gdLst/>
            <a:ahLst/>
            <a:cxnLst/>
            <a:rect l="l" t="t" r="r" b="b"/>
            <a:pathLst>
              <a:path w="4815585" h="6858000" extrusionOk="0">
                <a:moveTo>
                  <a:pt x="538284" y="0"/>
                </a:moveTo>
                <a:lnTo>
                  <a:pt x="4815585" y="0"/>
                </a:lnTo>
                <a:lnTo>
                  <a:pt x="4815585" y="6854554"/>
                </a:lnTo>
                <a:lnTo>
                  <a:pt x="4679279" y="6858000"/>
                </a:lnTo>
                <a:cubicBezTo>
                  <a:pt x="2094985" y="6858000"/>
                  <a:pt x="0" y="4763015"/>
                  <a:pt x="0" y="2178721"/>
                </a:cubicBezTo>
                <a:cubicBezTo>
                  <a:pt x="0" y="1451888"/>
                  <a:pt x="165717" y="763761"/>
                  <a:pt x="461428" y="150060"/>
                </a:cubicBezTo>
                <a:close/>
              </a:path>
            </a:pathLst>
          </a:custGeom>
          <a:gradFill>
            <a:gsLst>
              <a:gs pos="0">
                <a:srgbClr val="FF4E02"/>
              </a:gs>
              <a:gs pos="48000">
                <a:srgbClr val="F69323"/>
              </a:gs>
              <a:gs pos="100000">
                <a:srgbClr val="FABC75"/>
              </a:gs>
            </a:gsLst>
            <a:lin ang="16198662"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11" name="Google Shape;1311;p5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312" name="Google Shape;1312;p58"/>
          <p:cNvSpPr txBox="1">
            <a:spLocks noGrp="1"/>
          </p:cNvSpPr>
          <p:nvPr>
            <p:ph type="subTitle" idx="1"/>
          </p:nvPr>
        </p:nvSpPr>
        <p:spPr>
          <a:xfrm>
            <a:off x="4160525" y="975400"/>
            <a:ext cx="4572000" cy="260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None/>
              <a:defRPr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1313" name="Google Shape;1313;p58"/>
          <p:cNvSpPr txBox="1">
            <a:spLocks noGrp="1"/>
          </p:cNvSpPr>
          <p:nvPr>
            <p:ph type="subTitle" idx="2"/>
          </p:nvPr>
        </p:nvSpPr>
        <p:spPr>
          <a:xfrm>
            <a:off x="4160525" y="146625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14" name="Google Shape;1314;p58"/>
          <p:cNvSpPr txBox="1">
            <a:spLocks noGrp="1"/>
          </p:cNvSpPr>
          <p:nvPr>
            <p:ph type="subTitle" idx="3"/>
          </p:nvPr>
        </p:nvSpPr>
        <p:spPr>
          <a:xfrm>
            <a:off x="4160525" y="177108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1315" name="Google Shape;1315;p58"/>
          <p:cNvSpPr txBox="1">
            <a:spLocks noGrp="1"/>
          </p:cNvSpPr>
          <p:nvPr>
            <p:ph type="subTitle" idx="4"/>
          </p:nvPr>
        </p:nvSpPr>
        <p:spPr>
          <a:xfrm>
            <a:off x="4160525" y="3237605"/>
            <a:ext cx="4572000" cy="183000"/>
          </a:xfrm>
          <a:prstGeom prst="rect">
            <a:avLst/>
          </a:prstGeom>
          <a:noFill/>
        </p:spPr>
        <p:txBody>
          <a:bodyPr spcFirstLastPara="1" wrap="square" lIns="0" tIns="0" rIns="0" bIns="0" anchor="t" anchorCtr="0">
            <a:noAutofit/>
          </a:bodyPr>
          <a:lstStyle>
            <a:lvl1pPr lvl="0" rtl="0">
              <a:spcBef>
                <a:spcPts val="0"/>
              </a:spcBef>
              <a:spcAft>
                <a:spcPts val="0"/>
              </a:spcAft>
              <a:buSzPts val="1100"/>
              <a:buNone/>
              <a:defRPr sz="1100" b="1"/>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16" name="Google Shape;1316;p58"/>
          <p:cNvSpPr txBox="1">
            <a:spLocks noGrp="1"/>
          </p:cNvSpPr>
          <p:nvPr>
            <p:ph type="subTitle" idx="5"/>
          </p:nvPr>
        </p:nvSpPr>
        <p:spPr>
          <a:xfrm>
            <a:off x="4160525" y="3542437"/>
            <a:ext cx="4572000" cy="1112100"/>
          </a:xfrm>
          <a:prstGeom prst="rect">
            <a:avLst/>
          </a:prstGeom>
          <a:noFill/>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200"/>
              </a:spcBef>
              <a:spcAft>
                <a:spcPts val="0"/>
              </a:spcAft>
              <a:buSzPts val="1000"/>
              <a:buNone/>
              <a:defRPr sz="1000" b="1"/>
            </a:lvl2pPr>
            <a:lvl3pPr lvl="2" rtl="0">
              <a:spcBef>
                <a:spcPts val="200"/>
              </a:spcBef>
              <a:spcAft>
                <a:spcPts val="0"/>
              </a:spcAft>
              <a:buSzPts val="1000"/>
              <a:buNone/>
              <a:defRPr sz="1000" b="1"/>
            </a:lvl3pPr>
            <a:lvl4pPr lvl="3" rtl="0">
              <a:spcBef>
                <a:spcPts val="200"/>
              </a:spcBef>
              <a:spcAft>
                <a:spcPts val="0"/>
              </a:spcAft>
              <a:buSzPts val="1000"/>
              <a:buNone/>
              <a:defRPr sz="1000" b="1"/>
            </a:lvl4pPr>
            <a:lvl5pPr lvl="4" rtl="0">
              <a:spcBef>
                <a:spcPts val="200"/>
              </a:spcBef>
              <a:spcAft>
                <a:spcPts val="0"/>
              </a:spcAft>
              <a:buSzPts val="1000"/>
              <a:buNone/>
              <a:defRPr sz="1000" b="1"/>
            </a:lvl5pPr>
            <a:lvl6pPr lvl="5" rtl="0">
              <a:spcBef>
                <a:spcPts val="200"/>
              </a:spcBef>
              <a:spcAft>
                <a:spcPts val="0"/>
              </a:spcAft>
              <a:buSzPts val="1000"/>
              <a:buNone/>
              <a:defRPr sz="1000" b="1"/>
            </a:lvl6pPr>
            <a:lvl7pPr lvl="6" rtl="0">
              <a:spcBef>
                <a:spcPts val="200"/>
              </a:spcBef>
              <a:spcAft>
                <a:spcPts val="0"/>
              </a:spcAft>
              <a:buSzPts val="1000"/>
              <a:buNone/>
              <a:defRPr sz="1000" b="1"/>
            </a:lvl7pPr>
            <a:lvl8pPr lvl="7" rtl="0">
              <a:spcBef>
                <a:spcPts val="200"/>
              </a:spcBef>
              <a:spcAft>
                <a:spcPts val="0"/>
              </a:spcAft>
              <a:buSzPts val="1000"/>
              <a:buNone/>
              <a:defRPr sz="1000" b="1"/>
            </a:lvl8pPr>
            <a:lvl9pPr lvl="8" rtl="0">
              <a:spcBef>
                <a:spcPts val="200"/>
              </a:spcBef>
              <a:spcAft>
                <a:spcPts val="200"/>
              </a:spcAft>
              <a:buSzPts val="1000"/>
              <a:buNone/>
              <a:defRPr sz="1000" b="1"/>
            </a:lvl9pPr>
          </a:lstStyle>
          <a:p>
            <a:endParaRPr/>
          </a:p>
        </p:txBody>
      </p:sp>
      <p:sp>
        <p:nvSpPr>
          <p:cNvPr id="1317" name="Google Shape;1317;p58"/>
          <p:cNvSpPr txBox="1">
            <a:spLocks noGrp="1"/>
          </p:cNvSpPr>
          <p:nvPr>
            <p:ph type="subTitle" idx="6"/>
          </p:nvPr>
        </p:nvSpPr>
        <p:spPr>
          <a:xfrm>
            <a:off x="720750" y="2450042"/>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200"/>
              <a:buNone/>
              <a:defRPr sz="1200">
                <a:solidFill>
                  <a:schemeClr val="dk1"/>
                </a:solidFill>
              </a:defRPr>
            </a:lvl1pPr>
            <a:lvl2pPr lvl="1" rtl="0">
              <a:spcBef>
                <a:spcPts val="200"/>
              </a:spcBef>
              <a:spcAft>
                <a:spcPts val="0"/>
              </a:spcAft>
              <a:buClr>
                <a:schemeClr val="dk1"/>
              </a:buClr>
              <a:buSzPts val="1000"/>
              <a:buNone/>
              <a:defRPr sz="1000">
                <a:solidFill>
                  <a:schemeClr val="dk1"/>
                </a:solidFill>
              </a:defRPr>
            </a:lvl2pPr>
            <a:lvl3pPr lvl="2" rtl="0">
              <a:spcBef>
                <a:spcPts val="200"/>
              </a:spcBef>
              <a:spcAft>
                <a:spcPts val="0"/>
              </a:spcAft>
              <a:buClr>
                <a:schemeClr val="dk1"/>
              </a:buClr>
              <a:buSzPts val="1000"/>
              <a:buNone/>
              <a:defRPr sz="1000">
                <a:solidFill>
                  <a:schemeClr val="dk1"/>
                </a:solidFill>
              </a:defRPr>
            </a:lvl3pPr>
            <a:lvl4pPr lvl="3" rtl="0">
              <a:spcBef>
                <a:spcPts val="200"/>
              </a:spcBef>
              <a:spcAft>
                <a:spcPts val="0"/>
              </a:spcAft>
              <a:buClr>
                <a:schemeClr val="dk1"/>
              </a:buClr>
              <a:buSzPts val="1000"/>
              <a:buNone/>
              <a:defRPr sz="1000">
                <a:solidFill>
                  <a:schemeClr val="dk1"/>
                </a:solidFill>
              </a:defRPr>
            </a:lvl4pPr>
            <a:lvl5pPr lvl="4" rtl="0">
              <a:spcBef>
                <a:spcPts val="200"/>
              </a:spcBef>
              <a:spcAft>
                <a:spcPts val="0"/>
              </a:spcAft>
              <a:buClr>
                <a:schemeClr val="dk1"/>
              </a:buClr>
              <a:buSzPts val="1000"/>
              <a:buNone/>
              <a:defRPr sz="1000">
                <a:solidFill>
                  <a:schemeClr val="dk1"/>
                </a:solidFill>
              </a:defRPr>
            </a:lvl5pPr>
            <a:lvl6pPr lvl="5" rtl="0">
              <a:spcBef>
                <a:spcPts val="200"/>
              </a:spcBef>
              <a:spcAft>
                <a:spcPts val="0"/>
              </a:spcAft>
              <a:buClr>
                <a:schemeClr val="dk1"/>
              </a:buClr>
              <a:buSzPts val="1000"/>
              <a:buNone/>
              <a:defRPr sz="1000">
                <a:solidFill>
                  <a:schemeClr val="dk1"/>
                </a:solidFill>
              </a:defRPr>
            </a:lvl6pPr>
            <a:lvl7pPr lvl="6" rtl="0">
              <a:spcBef>
                <a:spcPts val="200"/>
              </a:spcBef>
              <a:spcAft>
                <a:spcPts val="0"/>
              </a:spcAft>
              <a:buClr>
                <a:schemeClr val="dk1"/>
              </a:buClr>
              <a:buSzPts val="1000"/>
              <a:buNone/>
              <a:defRPr sz="1000">
                <a:solidFill>
                  <a:schemeClr val="dk1"/>
                </a:solidFill>
              </a:defRPr>
            </a:lvl7pPr>
            <a:lvl8pPr lvl="7" rtl="0">
              <a:spcBef>
                <a:spcPts val="200"/>
              </a:spcBef>
              <a:spcAft>
                <a:spcPts val="0"/>
              </a:spcAft>
              <a:buClr>
                <a:schemeClr val="dk1"/>
              </a:buClr>
              <a:buSzPts val="1000"/>
              <a:buNone/>
              <a:defRPr sz="1000">
                <a:solidFill>
                  <a:schemeClr val="dk1"/>
                </a:solidFill>
              </a:defRPr>
            </a:lvl8pPr>
            <a:lvl9pPr lvl="8" rtl="0">
              <a:spcBef>
                <a:spcPts val="200"/>
              </a:spcBef>
              <a:spcAft>
                <a:spcPts val="200"/>
              </a:spcAft>
              <a:buClr>
                <a:schemeClr val="dk1"/>
              </a:buClr>
              <a:buSzPts val="1000"/>
              <a:buNone/>
              <a:defRPr sz="1000">
                <a:solidFill>
                  <a:schemeClr val="dk1"/>
                </a:solidFill>
              </a:defRPr>
            </a:lvl9pPr>
          </a:lstStyle>
          <a:p>
            <a:endParaRPr/>
          </a:p>
        </p:txBody>
      </p:sp>
      <p:sp>
        <p:nvSpPr>
          <p:cNvPr id="1318" name="Google Shape;1318;p58"/>
          <p:cNvSpPr txBox="1">
            <a:spLocks noGrp="1"/>
          </p:cNvSpPr>
          <p:nvPr>
            <p:ph type="subTitle" idx="7"/>
          </p:nvPr>
        </p:nvSpPr>
        <p:spPr>
          <a:xfrm>
            <a:off x="720750" y="2171700"/>
            <a:ext cx="1554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dk1"/>
              </a:buClr>
              <a:buSzPts val="1400"/>
              <a:buNone/>
              <a:defRPr b="1">
                <a:solidFill>
                  <a:schemeClr val="dk1"/>
                </a:solidFill>
              </a:defRPr>
            </a:lvl1pPr>
            <a:lvl2pPr lvl="1" algn="ctr" rtl="0">
              <a:spcBef>
                <a:spcPts val="200"/>
              </a:spcBef>
              <a:spcAft>
                <a:spcPts val="0"/>
              </a:spcAft>
              <a:buClr>
                <a:schemeClr val="dk1"/>
              </a:buClr>
              <a:buSzPts val="1000"/>
              <a:buNone/>
              <a:defRPr sz="1000" b="1">
                <a:solidFill>
                  <a:schemeClr val="dk1"/>
                </a:solidFill>
              </a:defRPr>
            </a:lvl2pPr>
            <a:lvl3pPr lvl="2" algn="ctr" rtl="0">
              <a:spcBef>
                <a:spcPts val="200"/>
              </a:spcBef>
              <a:spcAft>
                <a:spcPts val="0"/>
              </a:spcAft>
              <a:buClr>
                <a:schemeClr val="dk1"/>
              </a:buClr>
              <a:buSzPts val="1000"/>
              <a:buNone/>
              <a:defRPr sz="1000" b="1">
                <a:solidFill>
                  <a:schemeClr val="dk1"/>
                </a:solidFill>
              </a:defRPr>
            </a:lvl3pPr>
            <a:lvl4pPr lvl="3" algn="ctr" rtl="0">
              <a:spcBef>
                <a:spcPts val="200"/>
              </a:spcBef>
              <a:spcAft>
                <a:spcPts val="0"/>
              </a:spcAft>
              <a:buClr>
                <a:schemeClr val="dk1"/>
              </a:buClr>
              <a:buSzPts val="1000"/>
              <a:buNone/>
              <a:defRPr sz="1000" b="1">
                <a:solidFill>
                  <a:schemeClr val="dk1"/>
                </a:solidFill>
              </a:defRPr>
            </a:lvl4pPr>
            <a:lvl5pPr lvl="4" algn="ctr" rtl="0">
              <a:spcBef>
                <a:spcPts val="200"/>
              </a:spcBef>
              <a:spcAft>
                <a:spcPts val="0"/>
              </a:spcAft>
              <a:buClr>
                <a:schemeClr val="dk1"/>
              </a:buClr>
              <a:buSzPts val="1000"/>
              <a:buNone/>
              <a:defRPr sz="1000" b="1">
                <a:solidFill>
                  <a:schemeClr val="dk1"/>
                </a:solidFill>
              </a:defRPr>
            </a:lvl5pPr>
            <a:lvl6pPr lvl="5" algn="ctr" rtl="0">
              <a:spcBef>
                <a:spcPts val="200"/>
              </a:spcBef>
              <a:spcAft>
                <a:spcPts val="0"/>
              </a:spcAft>
              <a:buClr>
                <a:schemeClr val="dk1"/>
              </a:buClr>
              <a:buSzPts val="1000"/>
              <a:buNone/>
              <a:defRPr sz="1000" b="1">
                <a:solidFill>
                  <a:schemeClr val="dk1"/>
                </a:solidFill>
              </a:defRPr>
            </a:lvl6pPr>
            <a:lvl7pPr lvl="6" algn="ctr" rtl="0">
              <a:spcBef>
                <a:spcPts val="200"/>
              </a:spcBef>
              <a:spcAft>
                <a:spcPts val="0"/>
              </a:spcAft>
              <a:buClr>
                <a:schemeClr val="dk1"/>
              </a:buClr>
              <a:buSzPts val="1000"/>
              <a:buNone/>
              <a:defRPr sz="1000" b="1">
                <a:solidFill>
                  <a:schemeClr val="dk1"/>
                </a:solidFill>
              </a:defRPr>
            </a:lvl7pPr>
            <a:lvl8pPr lvl="7" algn="ctr" rtl="0">
              <a:spcBef>
                <a:spcPts val="200"/>
              </a:spcBef>
              <a:spcAft>
                <a:spcPts val="0"/>
              </a:spcAft>
              <a:buClr>
                <a:schemeClr val="dk1"/>
              </a:buClr>
              <a:buSzPts val="1000"/>
              <a:buNone/>
              <a:defRPr sz="1000" b="1">
                <a:solidFill>
                  <a:schemeClr val="dk1"/>
                </a:solidFill>
              </a:defRPr>
            </a:lvl8pPr>
            <a:lvl9pPr lvl="8" algn="ctr" rtl="0">
              <a:spcBef>
                <a:spcPts val="200"/>
              </a:spcBef>
              <a:spcAft>
                <a:spcPts val="200"/>
              </a:spcAft>
              <a:buClr>
                <a:schemeClr val="dk1"/>
              </a:buClr>
              <a:buSzPts val="1000"/>
              <a:buNone/>
              <a:defRPr sz="1000" b="1">
                <a:solidFill>
                  <a:schemeClr val="dk1"/>
                </a:solidFill>
              </a:defRPr>
            </a:lvl9pPr>
          </a:lstStyle>
          <a:p>
            <a:endParaRPr/>
          </a:p>
        </p:txBody>
      </p:sp>
      <p:sp>
        <p:nvSpPr>
          <p:cNvPr id="1319" name="Google Shape;1319;p58"/>
          <p:cNvSpPr>
            <a:spLocks noGrp="1"/>
          </p:cNvSpPr>
          <p:nvPr>
            <p:ph type="pic" idx="8"/>
          </p:nvPr>
        </p:nvSpPr>
        <p:spPr>
          <a:xfrm>
            <a:off x="890705" y="674850"/>
            <a:ext cx="1188600" cy="1188600"/>
          </a:xfrm>
          <a:prstGeom prst="ellipse">
            <a:avLst/>
          </a:prstGeom>
          <a:noFill/>
          <a:ln w="19050" cap="flat" cmpd="sng">
            <a:solidFill>
              <a:schemeClr val="dk1"/>
            </a:solidFill>
            <a:prstDash val="solid"/>
            <a:round/>
            <a:headEnd type="none" w="sm" len="sm"/>
            <a:tailEnd type="none" w="sm" len="sm"/>
          </a:ln>
        </p:spPr>
      </p:sp>
      <p:pic>
        <p:nvPicPr>
          <p:cNvPr id="1320" name="Google Shape;1320;p5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170">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Quote">
  <p:cSld name="Title Only 1_1_1">
    <p:spTree>
      <p:nvGrpSpPr>
        <p:cNvPr id="1" name="Shape 1321"/>
        <p:cNvGrpSpPr/>
        <p:nvPr/>
      </p:nvGrpSpPr>
      <p:grpSpPr>
        <a:xfrm>
          <a:off x="0" y="0"/>
          <a:ext cx="0" cy="0"/>
          <a:chOff x="0" y="0"/>
          <a:chExt cx="0" cy="0"/>
        </a:xfrm>
      </p:grpSpPr>
      <p:sp>
        <p:nvSpPr>
          <p:cNvPr id="1322" name="Google Shape;1322;p59"/>
          <p:cNvSpPr/>
          <p:nvPr/>
        </p:nvSpPr>
        <p:spPr>
          <a:xfrm flipH="1">
            <a:off x="294"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23" name="Google Shape;1323;p5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324" name="Google Shape;1324;p59"/>
          <p:cNvSpPr txBox="1"/>
          <p:nvPr/>
        </p:nvSpPr>
        <p:spPr>
          <a:xfrm>
            <a:off x="2657759" y="880562"/>
            <a:ext cx="484500" cy="1108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7200">
                <a:solidFill>
                  <a:schemeClr val="lt1"/>
                </a:solidFill>
                <a:latin typeface="Calibri"/>
                <a:ea typeface="Calibri"/>
                <a:cs typeface="Calibri"/>
                <a:sym typeface="Calibri"/>
              </a:rPr>
              <a:t>“</a:t>
            </a:r>
            <a:endParaRPr sz="7200">
              <a:solidFill>
                <a:schemeClr val="lt1"/>
              </a:solidFill>
              <a:latin typeface="Calibri"/>
              <a:ea typeface="Calibri"/>
              <a:cs typeface="Calibri"/>
              <a:sym typeface="Calibri"/>
            </a:endParaRPr>
          </a:p>
        </p:txBody>
      </p:sp>
      <p:sp>
        <p:nvSpPr>
          <p:cNvPr id="1325" name="Google Shape;1325;p59"/>
          <p:cNvSpPr txBox="1">
            <a:spLocks noGrp="1"/>
          </p:cNvSpPr>
          <p:nvPr>
            <p:ph type="subTitle" idx="1"/>
          </p:nvPr>
        </p:nvSpPr>
        <p:spPr>
          <a:xfrm>
            <a:off x="5760879" y="2864425"/>
            <a:ext cx="2349600" cy="2604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200"/>
              <a:buNone/>
              <a:defRPr sz="1200" b="1">
                <a:solidFill>
                  <a:schemeClr val="accent1"/>
                </a:solidFill>
              </a:defRPr>
            </a:lvl1pPr>
            <a:lvl2pPr lvl="1" rtl="0">
              <a:spcBef>
                <a:spcPts val="200"/>
              </a:spcBef>
              <a:spcAft>
                <a:spcPts val="0"/>
              </a:spcAft>
              <a:buClr>
                <a:schemeClr val="accent1"/>
              </a:buClr>
              <a:buSzPts val="1400"/>
              <a:buNone/>
              <a:defRPr>
                <a:solidFill>
                  <a:schemeClr val="accent1"/>
                </a:solidFill>
              </a:defRPr>
            </a:lvl2pPr>
            <a:lvl3pPr lvl="2" rtl="0">
              <a:spcBef>
                <a:spcPts val="200"/>
              </a:spcBef>
              <a:spcAft>
                <a:spcPts val="0"/>
              </a:spcAft>
              <a:buClr>
                <a:schemeClr val="accent1"/>
              </a:buClr>
              <a:buSzPts val="1400"/>
              <a:buNone/>
              <a:defRPr>
                <a:solidFill>
                  <a:schemeClr val="accent1"/>
                </a:solidFill>
              </a:defRPr>
            </a:lvl3pPr>
            <a:lvl4pPr lvl="3" rtl="0">
              <a:spcBef>
                <a:spcPts val="200"/>
              </a:spcBef>
              <a:spcAft>
                <a:spcPts val="0"/>
              </a:spcAft>
              <a:buClr>
                <a:schemeClr val="accent1"/>
              </a:buClr>
              <a:buSzPts val="1400"/>
              <a:buNone/>
              <a:defRPr>
                <a:solidFill>
                  <a:schemeClr val="accent1"/>
                </a:solidFill>
              </a:defRPr>
            </a:lvl4pPr>
            <a:lvl5pPr lvl="4" rtl="0">
              <a:spcBef>
                <a:spcPts val="200"/>
              </a:spcBef>
              <a:spcAft>
                <a:spcPts val="0"/>
              </a:spcAft>
              <a:buClr>
                <a:schemeClr val="accent1"/>
              </a:buClr>
              <a:buSzPts val="1400"/>
              <a:buNone/>
              <a:defRPr>
                <a:solidFill>
                  <a:schemeClr val="accent1"/>
                </a:solidFill>
              </a:defRPr>
            </a:lvl5pPr>
            <a:lvl6pPr lvl="5" rtl="0">
              <a:spcBef>
                <a:spcPts val="200"/>
              </a:spcBef>
              <a:spcAft>
                <a:spcPts val="0"/>
              </a:spcAft>
              <a:buClr>
                <a:schemeClr val="accent1"/>
              </a:buClr>
              <a:buSzPts val="1400"/>
              <a:buNone/>
              <a:defRPr>
                <a:solidFill>
                  <a:schemeClr val="accent1"/>
                </a:solidFill>
              </a:defRPr>
            </a:lvl6pPr>
            <a:lvl7pPr lvl="6" rtl="0">
              <a:spcBef>
                <a:spcPts val="200"/>
              </a:spcBef>
              <a:spcAft>
                <a:spcPts val="0"/>
              </a:spcAft>
              <a:buClr>
                <a:schemeClr val="accent1"/>
              </a:buClr>
              <a:buSzPts val="1400"/>
              <a:buNone/>
              <a:defRPr>
                <a:solidFill>
                  <a:schemeClr val="accent1"/>
                </a:solidFill>
              </a:defRPr>
            </a:lvl7pPr>
            <a:lvl8pPr lvl="7" rtl="0">
              <a:spcBef>
                <a:spcPts val="200"/>
              </a:spcBef>
              <a:spcAft>
                <a:spcPts val="0"/>
              </a:spcAft>
              <a:buClr>
                <a:schemeClr val="accent1"/>
              </a:buClr>
              <a:buSzPts val="1400"/>
              <a:buNone/>
              <a:defRPr>
                <a:solidFill>
                  <a:schemeClr val="accent1"/>
                </a:solidFill>
              </a:defRPr>
            </a:lvl8pPr>
            <a:lvl9pPr lvl="8" rtl="0">
              <a:spcBef>
                <a:spcPts val="200"/>
              </a:spcBef>
              <a:spcAft>
                <a:spcPts val="200"/>
              </a:spcAft>
              <a:buClr>
                <a:schemeClr val="accent1"/>
              </a:buClr>
              <a:buSzPts val="1400"/>
              <a:buNone/>
              <a:defRPr>
                <a:solidFill>
                  <a:schemeClr val="accent1"/>
                </a:solidFill>
              </a:defRPr>
            </a:lvl9pPr>
          </a:lstStyle>
          <a:p>
            <a:endParaRPr/>
          </a:p>
        </p:txBody>
      </p:sp>
      <p:sp>
        <p:nvSpPr>
          <p:cNvPr id="1326" name="Google Shape;1326;p59"/>
          <p:cNvSpPr txBox="1">
            <a:spLocks noGrp="1"/>
          </p:cNvSpPr>
          <p:nvPr>
            <p:ph type="subTitle" idx="2"/>
          </p:nvPr>
        </p:nvSpPr>
        <p:spPr>
          <a:xfrm>
            <a:off x="3199700" y="1286450"/>
            <a:ext cx="5029200" cy="1112100"/>
          </a:xfrm>
          <a:prstGeom prst="rect">
            <a:avLst/>
          </a:prstGeom>
          <a:noFill/>
        </p:spPr>
        <p:txBody>
          <a:bodyPr spcFirstLastPara="1" wrap="square" lIns="0" tIns="0" rIns="0" bIns="0" anchor="t" anchorCtr="0">
            <a:noAutofit/>
          </a:bodyPr>
          <a:lstStyle>
            <a:lvl1pPr lvl="0" rtl="0">
              <a:lnSpc>
                <a:spcPct val="115000"/>
              </a:lnSpc>
              <a:spcBef>
                <a:spcPts val="0"/>
              </a:spcBef>
              <a:spcAft>
                <a:spcPts val="0"/>
              </a:spcAft>
              <a:buSzPts val="1200"/>
              <a:buNone/>
              <a:defRPr sz="1200"/>
            </a:lvl1pPr>
            <a:lvl2pPr lvl="1" rtl="0">
              <a:lnSpc>
                <a:spcPct val="115000"/>
              </a:lnSpc>
              <a:spcBef>
                <a:spcPts val="200"/>
              </a:spcBef>
              <a:spcAft>
                <a:spcPts val="0"/>
              </a:spcAft>
              <a:buSzPts val="1000"/>
              <a:buNone/>
              <a:defRPr sz="1000" b="1"/>
            </a:lvl2pPr>
            <a:lvl3pPr lvl="2" rtl="0">
              <a:lnSpc>
                <a:spcPct val="115000"/>
              </a:lnSpc>
              <a:spcBef>
                <a:spcPts val="200"/>
              </a:spcBef>
              <a:spcAft>
                <a:spcPts val="0"/>
              </a:spcAft>
              <a:buSzPts val="1000"/>
              <a:buNone/>
              <a:defRPr sz="1000" b="1"/>
            </a:lvl3pPr>
            <a:lvl4pPr lvl="3" rtl="0">
              <a:lnSpc>
                <a:spcPct val="115000"/>
              </a:lnSpc>
              <a:spcBef>
                <a:spcPts val="200"/>
              </a:spcBef>
              <a:spcAft>
                <a:spcPts val="0"/>
              </a:spcAft>
              <a:buSzPts val="1000"/>
              <a:buNone/>
              <a:defRPr sz="1000" b="1"/>
            </a:lvl4pPr>
            <a:lvl5pPr lvl="4" rtl="0">
              <a:lnSpc>
                <a:spcPct val="115000"/>
              </a:lnSpc>
              <a:spcBef>
                <a:spcPts val="200"/>
              </a:spcBef>
              <a:spcAft>
                <a:spcPts val="0"/>
              </a:spcAft>
              <a:buSzPts val="1000"/>
              <a:buNone/>
              <a:defRPr sz="1000" b="1"/>
            </a:lvl5pPr>
            <a:lvl6pPr lvl="5" rtl="0">
              <a:lnSpc>
                <a:spcPct val="115000"/>
              </a:lnSpc>
              <a:spcBef>
                <a:spcPts val="200"/>
              </a:spcBef>
              <a:spcAft>
                <a:spcPts val="0"/>
              </a:spcAft>
              <a:buSzPts val="1000"/>
              <a:buNone/>
              <a:defRPr sz="1000" b="1"/>
            </a:lvl6pPr>
            <a:lvl7pPr lvl="6" rtl="0">
              <a:lnSpc>
                <a:spcPct val="115000"/>
              </a:lnSpc>
              <a:spcBef>
                <a:spcPts val="200"/>
              </a:spcBef>
              <a:spcAft>
                <a:spcPts val="0"/>
              </a:spcAft>
              <a:buSzPts val="1000"/>
              <a:buNone/>
              <a:defRPr sz="1000" b="1"/>
            </a:lvl7pPr>
            <a:lvl8pPr lvl="7" rtl="0">
              <a:lnSpc>
                <a:spcPct val="115000"/>
              </a:lnSpc>
              <a:spcBef>
                <a:spcPts val="200"/>
              </a:spcBef>
              <a:spcAft>
                <a:spcPts val="0"/>
              </a:spcAft>
              <a:buSzPts val="1000"/>
              <a:buNone/>
              <a:defRPr sz="1000" b="1"/>
            </a:lvl8pPr>
            <a:lvl9pPr lvl="8" rtl="0">
              <a:lnSpc>
                <a:spcPct val="115000"/>
              </a:lnSpc>
              <a:spcBef>
                <a:spcPts val="200"/>
              </a:spcBef>
              <a:spcAft>
                <a:spcPts val="200"/>
              </a:spcAft>
              <a:buSzPts val="1000"/>
              <a:buNone/>
              <a:defRPr sz="1000" b="1"/>
            </a:lvl9pPr>
          </a:lstStyle>
          <a:p>
            <a:endParaRPr/>
          </a:p>
        </p:txBody>
      </p:sp>
      <p:pic>
        <p:nvPicPr>
          <p:cNvPr id="1327" name="Google Shape;1327;p5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070">
          <p15:clr>
            <a:srgbClr val="FA7B17"/>
          </p15:clr>
        </p15:guide>
        <p15:guide id="2" orient="horz" pos="235">
          <p15:clr>
            <a:srgbClr val="FA7B17"/>
          </p15:clr>
        </p15:guide>
        <p15:guide id="3" pos="259">
          <p15:clr>
            <a:srgbClr val="FA7B17"/>
          </p15:clr>
        </p15:guide>
        <p15:guide id="4" pos="5501">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and Description">
  <p:cSld name="Title Only with subtitle _1_1_1_1">
    <p:spTree>
      <p:nvGrpSpPr>
        <p:cNvPr id="1" name="Shape 1328"/>
        <p:cNvGrpSpPr/>
        <p:nvPr/>
      </p:nvGrpSpPr>
      <p:grpSpPr>
        <a:xfrm>
          <a:off x="0" y="0"/>
          <a:ext cx="0" cy="0"/>
          <a:chOff x="0" y="0"/>
          <a:chExt cx="0" cy="0"/>
        </a:xfrm>
      </p:grpSpPr>
      <p:sp>
        <p:nvSpPr>
          <p:cNvPr id="1329" name="Google Shape;1329;p60"/>
          <p:cNvSpPr/>
          <p:nvPr/>
        </p:nvSpPr>
        <p:spPr>
          <a:xfrm>
            <a:off x="0" y="0"/>
            <a:ext cx="45441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30" name="Google Shape;1330;p6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a:solidFill>
                  <a:schemeClr val="lt1"/>
                </a:solidFill>
                <a:latin typeface="Calibri"/>
                <a:ea typeface="Calibri"/>
                <a:cs typeface="Calibri"/>
                <a:sym typeface="Calibri"/>
              </a:rPr>
              <a:t>‹#›</a:t>
            </a:fld>
            <a:endParaRPr sz="700">
              <a:solidFill>
                <a:schemeClr val="lt1"/>
              </a:solidFill>
              <a:latin typeface="Calibri"/>
              <a:ea typeface="Calibri"/>
              <a:cs typeface="Calibri"/>
              <a:sym typeface="Calibri"/>
            </a:endParaRPr>
          </a:p>
        </p:txBody>
      </p:sp>
      <p:sp>
        <p:nvSpPr>
          <p:cNvPr id="1331" name="Google Shape;1331;p6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32" name="Google Shape;1332;p6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1333" name="Google Shape;1333;p60"/>
          <p:cNvSpPr txBox="1">
            <a:spLocks noGrp="1"/>
          </p:cNvSpPr>
          <p:nvPr>
            <p:ph type="title"/>
          </p:nvPr>
        </p:nvSpPr>
        <p:spPr>
          <a:xfrm>
            <a:off x="415625" y="1707750"/>
            <a:ext cx="3663300" cy="1728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a:endParaRPr/>
          </a:p>
        </p:txBody>
      </p:sp>
      <p:sp>
        <p:nvSpPr>
          <p:cNvPr id="1334" name="Google Shape;1334;p60"/>
          <p:cNvSpPr txBox="1">
            <a:spLocks noGrp="1"/>
          </p:cNvSpPr>
          <p:nvPr>
            <p:ph type="subTitle" idx="1"/>
          </p:nvPr>
        </p:nvSpPr>
        <p:spPr>
          <a:xfrm>
            <a:off x="4987875" y="1707750"/>
            <a:ext cx="3744600" cy="1728000"/>
          </a:xfrm>
          <a:prstGeom prst="rect">
            <a:avLst/>
          </a:prstGeom>
        </p:spPr>
        <p:txBody>
          <a:bodyPr spcFirstLastPara="1" wrap="square" lIns="0" tIns="0" rIns="0" bIns="0" anchor="ctr" anchorCtr="0">
            <a:noAutofit/>
          </a:bodyPr>
          <a:lstStyle>
            <a:lvl1pPr lvl="0" rtl="0">
              <a:spcBef>
                <a:spcPts val="0"/>
              </a:spcBef>
              <a:spcAft>
                <a:spcPts val="0"/>
              </a:spcAft>
              <a:buSzPts val="1400"/>
              <a:buNone/>
              <a:defRPr/>
            </a:lvl1pPr>
            <a:lvl2pPr lvl="1" rtl="0">
              <a:spcBef>
                <a:spcPts val="200"/>
              </a:spcBef>
              <a:spcAft>
                <a:spcPts val="0"/>
              </a:spcAft>
              <a:buSzPts val="1400"/>
              <a:buNone/>
              <a:defRPr/>
            </a:lvl2pPr>
            <a:lvl3pPr lvl="2" rtl="0">
              <a:spcBef>
                <a:spcPts val="200"/>
              </a:spcBef>
              <a:spcAft>
                <a:spcPts val="0"/>
              </a:spcAft>
              <a:buSzPts val="1400"/>
              <a:buNone/>
              <a:defRPr/>
            </a:lvl3pPr>
            <a:lvl4pPr lvl="3" rtl="0">
              <a:spcBef>
                <a:spcPts val="200"/>
              </a:spcBef>
              <a:spcAft>
                <a:spcPts val="0"/>
              </a:spcAft>
              <a:buSzPts val="1400"/>
              <a:buNone/>
              <a:defRPr/>
            </a:lvl4pPr>
            <a:lvl5pPr lvl="4" rtl="0">
              <a:spcBef>
                <a:spcPts val="200"/>
              </a:spcBef>
              <a:spcAft>
                <a:spcPts val="0"/>
              </a:spcAft>
              <a:buSzPts val="1400"/>
              <a:buNone/>
              <a:defRPr/>
            </a:lvl5pPr>
            <a:lvl6pPr lvl="5" rtl="0">
              <a:spcBef>
                <a:spcPts val="200"/>
              </a:spcBef>
              <a:spcAft>
                <a:spcPts val="0"/>
              </a:spcAft>
              <a:buSzPts val="1400"/>
              <a:buNone/>
              <a:defRPr/>
            </a:lvl6pPr>
            <a:lvl7pPr lvl="6" rtl="0">
              <a:spcBef>
                <a:spcPts val="200"/>
              </a:spcBef>
              <a:spcAft>
                <a:spcPts val="0"/>
              </a:spcAft>
              <a:buSzPts val="1400"/>
              <a:buNone/>
              <a:defRPr/>
            </a:lvl7pPr>
            <a:lvl8pPr lvl="7" rtl="0">
              <a:spcBef>
                <a:spcPts val="200"/>
              </a:spcBef>
              <a:spcAft>
                <a:spcPts val="0"/>
              </a:spcAft>
              <a:buSzPts val="1400"/>
              <a:buNone/>
              <a:defRPr/>
            </a:lvl8pPr>
            <a:lvl9pPr lvl="8" rtl="0">
              <a:spcBef>
                <a:spcPts val="200"/>
              </a:spcBef>
              <a:spcAft>
                <a:spcPts val="200"/>
              </a:spcAft>
              <a:buSzPts val="1400"/>
              <a:buNone/>
              <a:defRPr/>
            </a:lvl9pPr>
          </a:lstStyle>
          <a:p>
            <a:endParaRPr/>
          </a:p>
        </p:txBody>
      </p:sp>
      <p:pic>
        <p:nvPicPr>
          <p:cNvPr id="1335" name="Google Shape;1335;p6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3068">
          <p15:clr>
            <a:srgbClr val="FA7B17"/>
          </p15:clr>
        </p15:guide>
        <p15:guide id="4" orient="horz" pos="235">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1_4">
    <p:spTree>
      <p:nvGrpSpPr>
        <p:cNvPr id="1" name="Shape 86"/>
        <p:cNvGrpSpPr/>
        <p:nvPr/>
      </p:nvGrpSpPr>
      <p:grpSpPr>
        <a:xfrm>
          <a:off x="0" y="0"/>
          <a:ext cx="0" cy="0"/>
          <a:chOff x="0" y="0"/>
          <a:chExt cx="0" cy="0"/>
        </a:xfrm>
      </p:grpSpPr>
      <p:sp>
        <p:nvSpPr>
          <p:cNvPr id="87" name="Google Shape;87;p7"/>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88;p7"/>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7200"/>
              <a:buFont typeface="Poppins"/>
              <a:buNone/>
              <a:defRPr sz="7200">
                <a:solidFill>
                  <a:schemeClr val="accen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89" name="Google Shape;89;p7"/>
          <p:cNvSpPr txBox="1">
            <a:spLocks noGrp="1"/>
          </p:cNvSpPr>
          <p:nvPr>
            <p:ph type="title" idx="2"/>
          </p:nvPr>
        </p:nvSpPr>
        <p:spPr>
          <a:xfrm>
            <a:off x="409329" y="2787467"/>
            <a:ext cx="2973300" cy="1112100"/>
          </a:xfrm>
          <a:prstGeom prst="rect">
            <a:avLst/>
          </a:prstGeom>
        </p:spPr>
        <p:txBody>
          <a:bodyPr spcFirstLastPara="1" wrap="square" lIns="0" tIns="0" rIns="0" bIns="0" anchor="t" anchorCtr="0">
            <a:spAutoFit/>
          </a:bodyPr>
          <a:lstStyle>
            <a:lvl1pPr lvl="0" rtl="0">
              <a:spcBef>
                <a:spcPts val="0"/>
              </a:spcBef>
              <a:spcAft>
                <a:spcPts val="0"/>
              </a:spcAft>
              <a:buClr>
                <a:schemeClr val="dk1"/>
              </a:buClr>
              <a:buSzPts val="2400"/>
              <a:buFont typeface="Poppins"/>
              <a:buNone/>
              <a:defRPr sz="2400">
                <a:solidFill>
                  <a:schemeClr val="dk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90" name="Google Shape;90;p7"/>
          <p:cNvSpPr/>
          <p:nvPr/>
        </p:nvSpPr>
        <p:spPr>
          <a:xfrm rot="10800000" flipH="1">
            <a:off x="6255000"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pos="259">
          <p15:clr>
            <a:srgbClr val="FA7B17"/>
          </p15:clr>
        </p15:guide>
        <p15:guide id="2" pos="5501">
          <p15:clr>
            <a:srgbClr val="FA7B17"/>
          </p15:clr>
        </p15:guide>
        <p15:guide id="3" orient="horz" pos="288">
          <p15:clr>
            <a:srgbClr val="FA7B17"/>
          </p15:clr>
        </p15:guide>
        <p15:guide id="4" orient="horz" pos="295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1">
    <p:spTree>
      <p:nvGrpSpPr>
        <p:cNvPr id="1" name="Shape 91"/>
        <p:cNvGrpSpPr/>
        <p:nvPr/>
      </p:nvGrpSpPr>
      <p:grpSpPr>
        <a:xfrm>
          <a:off x="0" y="0"/>
          <a:ext cx="0" cy="0"/>
          <a:chOff x="0" y="0"/>
          <a:chExt cx="0" cy="0"/>
        </a:xfrm>
      </p:grpSpPr>
      <p:sp>
        <p:nvSpPr>
          <p:cNvPr id="92" name="Google Shape;92;p8"/>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3" name="Google Shape;93;p8"/>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94" name="Google Shape;94;p8"/>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95" name="Google Shape;95;p8"/>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96" name="Google Shape;96;p8"/>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ppendix">
  <p:cSld name="Title Only 1_5">
    <p:spTree>
      <p:nvGrpSpPr>
        <p:cNvPr id="1" name="Shape 97"/>
        <p:cNvGrpSpPr/>
        <p:nvPr/>
      </p:nvGrpSpPr>
      <p:grpSpPr>
        <a:xfrm>
          <a:off x="0" y="0"/>
          <a:ext cx="0" cy="0"/>
          <a:chOff x="0" y="0"/>
          <a:chExt cx="0" cy="0"/>
        </a:xfrm>
      </p:grpSpPr>
      <p:sp>
        <p:nvSpPr>
          <p:cNvPr id="98" name="Google Shape;98;p9"/>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9" name="Google Shape;99;p9"/>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00" name="Google Shape;100;p9"/>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1" name="Google Shape;101;p9"/>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102" name="Google Shape;102;p9"/>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 10 Photos">
  <p:cSld name="Title Only 1_4">
    <p:spTree>
      <p:nvGrpSpPr>
        <p:cNvPr id="1" name="Shape 103"/>
        <p:cNvGrpSpPr/>
        <p:nvPr/>
      </p:nvGrpSpPr>
      <p:grpSpPr>
        <a:xfrm>
          <a:off x="0" y="0"/>
          <a:ext cx="0" cy="0"/>
          <a:chOff x="0" y="0"/>
          <a:chExt cx="0" cy="0"/>
        </a:xfrm>
      </p:grpSpPr>
      <p:sp>
        <p:nvSpPr>
          <p:cNvPr id="104" name="Google Shape;104;p10"/>
          <p:cNvSpPr/>
          <p:nvPr/>
        </p:nvSpPr>
        <p:spPr>
          <a:xfrm>
            <a:off x="5381688"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5" name="Google Shape;105;p10"/>
          <p:cNvSpPr/>
          <p:nvPr/>
        </p:nvSpPr>
        <p:spPr>
          <a:xfrm>
            <a:off x="2068213" y="825075"/>
            <a:ext cx="1689900" cy="4046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6" name="Google Shape;106;p10"/>
          <p:cNvSpPr txBox="1">
            <a:spLocks noGrp="1"/>
          </p:cNvSpPr>
          <p:nvPr>
            <p:ph type="title"/>
          </p:nvPr>
        </p:nvSpPr>
        <p:spPr>
          <a:xfrm>
            <a:off x="415625" y="372600"/>
            <a:ext cx="8312700" cy="458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1800"/>
              <a:buNone/>
              <a:defRPr sz="1800">
                <a:solidFill>
                  <a:schemeClr val="l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7" name="Google Shape;107;p10"/>
          <p:cNvSpPr/>
          <p:nvPr/>
        </p:nvSpPr>
        <p:spPr>
          <a:xfrm>
            <a:off x="8844446" y="4871162"/>
            <a:ext cx="228600" cy="229500"/>
          </a:xfrm>
          <a:prstGeom prst="ellipse">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700" b="0" i="0" u="none" strike="noStrike" cap="none">
                <a:solidFill>
                  <a:schemeClr val="lt1"/>
                </a:solidFill>
                <a:latin typeface="Calibri"/>
                <a:ea typeface="Calibri"/>
                <a:cs typeface="Calibri"/>
                <a:sym typeface="Calibri"/>
              </a:rPr>
              <a:t>‹#›</a:t>
            </a:fld>
            <a:endParaRPr sz="700" b="0" i="0" u="none" strike="noStrike" cap="none">
              <a:solidFill>
                <a:schemeClr val="lt1"/>
              </a:solidFill>
              <a:latin typeface="Calibri"/>
              <a:ea typeface="Calibri"/>
              <a:cs typeface="Calibri"/>
              <a:sym typeface="Calibri"/>
            </a:endParaRPr>
          </a:p>
        </p:txBody>
      </p:sp>
      <p:sp>
        <p:nvSpPr>
          <p:cNvPr id="108" name="Google Shape;108;p10"/>
          <p:cNvSpPr/>
          <p:nvPr/>
        </p:nvSpPr>
        <p:spPr>
          <a:xfrm>
            <a:off x="2" y="0"/>
            <a:ext cx="226157" cy="260447"/>
          </a:xfrm>
          <a:custGeom>
            <a:avLst/>
            <a:gdLst/>
            <a:ahLst/>
            <a:cxnLst/>
            <a:rect l="l" t="t" r="r" b="b"/>
            <a:pathLst>
              <a:path w="1675237" h="1929234" extrusionOk="0">
                <a:moveTo>
                  <a:pt x="461556" y="1897854"/>
                </a:moveTo>
                <a:lnTo>
                  <a:pt x="469774" y="1899513"/>
                </a:lnTo>
                <a:lnTo>
                  <a:pt x="443985" y="1904118"/>
                </a:lnTo>
                <a:lnTo>
                  <a:pt x="449737" y="1900240"/>
                </a:lnTo>
                <a:cubicBezTo>
                  <a:pt x="453370" y="1898704"/>
                  <a:pt x="457364" y="1897854"/>
                  <a:pt x="461556" y="1897854"/>
                </a:cubicBezTo>
                <a:close/>
                <a:moveTo>
                  <a:pt x="389002" y="1897854"/>
                </a:moveTo>
                <a:cubicBezTo>
                  <a:pt x="397386" y="1897854"/>
                  <a:pt x="404977" y="1901253"/>
                  <a:pt x="410472" y="1906747"/>
                </a:cubicBezTo>
                <a:lnTo>
                  <a:pt x="411766" y="1909872"/>
                </a:lnTo>
                <a:lnTo>
                  <a:pt x="400388" y="1911904"/>
                </a:lnTo>
                <a:lnTo>
                  <a:pt x="363451" y="1916598"/>
                </a:lnTo>
                <a:lnTo>
                  <a:pt x="367531" y="1906747"/>
                </a:lnTo>
                <a:cubicBezTo>
                  <a:pt x="373026" y="1901253"/>
                  <a:pt x="380617" y="1897854"/>
                  <a:pt x="389002" y="1897854"/>
                </a:cubicBezTo>
                <a:close/>
                <a:moveTo>
                  <a:pt x="316447" y="1897854"/>
                </a:moveTo>
                <a:cubicBezTo>
                  <a:pt x="324832" y="1897854"/>
                  <a:pt x="332422" y="1901253"/>
                  <a:pt x="337917" y="1906747"/>
                </a:cubicBezTo>
                <a:lnTo>
                  <a:pt x="343070" y="1919187"/>
                </a:lnTo>
                <a:lnTo>
                  <a:pt x="325117" y="1921469"/>
                </a:lnTo>
                <a:lnTo>
                  <a:pt x="287700" y="1924314"/>
                </a:lnTo>
                <a:lnTo>
                  <a:pt x="294977" y="1906747"/>
                </a:lnTo>
                <a:cubicBezTo>
                  <a:pt x="300471" y="1901253"/>
                  <a:pt x="308062" y="1897854"/>
                  <a:pt x="316447" y="1897854"/>
                </a:cubicBezTo>
                <a:close/>
                <a:moveTo>
                  <a:pt x="243892" y="1897854"/>
                </a:moveTo>
                <a:cubicBezTo>
                  <a:pt x="252277" y="1897854"/>
                  <a:pt x="259868" y="1901253"/>
                  <a:pt x="265363" y="1906747"/>
                </a:cubicBezTo>
                <a:lnTo>
                  <a:pt x="273099" y="1925425"/>
                </a:lnTo>
                <a:lnTo>
                  <a:pt x="248735" y="1927277"/>
                </a:lnTo>
                <a:lnTo>
                  <a:pt x="213550" y="1928167"/>
                </a:lnTo>
                <a:lnTo>
                  <a:pt x="222422" y="1906747"/>
                </a:lnTo>
                <a:cubicBezTo>
                  <a:pt x="227917" y="1901253"/>
                  <a:pt x="235508" y="1897854"/>
                  <a:pt x="243892" y="1897854"/>
                </a:cubicBezTo>
                <a:close/>
                <a:moveTo>
                  <a:pt x="171339" y="1897854"/>
                </a:moveTo>
                <a:cubicBezTo>
                  <a:pt x="188107" y="1897854"/>
                  <a:pt x="201701" y="1911448"/>
                  <a:pt x="201701" y="1928218"/>
                </a:cubicBezTo>
                <a:lnTo>
                  <a:pt x="201597" y="1928469"/>
                </a:lnTo>
                <a:lnTo>
                  <a:pt x="171336" y="1929234"/>
                </a:lnTo>
                <a:lnTo>
                  <a:pt x="141087" y="1928469"/>
                </a:lnTo>
                <a:lnTo>
                  <a:pt x="140982" y="1928218"/>
                </a:lnTo>
                <a:cubicBezTo>
                  <a:pt x="140982" y="1911448"/>
                  <a:pt x="154577" y="1897854"/>
                  <a:pt x="171339" y="1897854"/>
                </a:cubicBezTo>
                <a:close/>
                <a:moveTo>
                  <a:pt x="98792" y="1897854"/>
                </a:moveTo>
                <a:cubicBezTo>
                  <a:pt x="107177" y="1897854"/>
                  <a:pt x="114768" y="1901253"/>
                  <a:pt x="120263" y="1906747"/>
                </a:cubicBezTo>
                <a:lnTo>
                  <a:pt x="129135" y="1928167"/>
                </a:lnTo>
                <a:lnTo>
                  <a:pt x="93938" y="1927277"/>
                </a:lnTo>
                <a:lnTo>
                  <a:pt x="69586" y="1925425"/>
                </a:lnTo>
                <a:lnTo>
                  <a:pt x="77322" y="1906747"/>
                </a:lnTo>
                <a:cubicBezTo>
                  <a:pt x="82817" y="1901253"/>
                  <a:pt x="90408" y="1897854"/>
                  <a:pt x="98792" y="1897854"/>
                </a:cubicBezTo>
                <a:close/>
                <a:moveTo>
                  <a:pt x="26239" y="1897854"/>
                </a:moveTo>
                <a:cubicBezTo>
                  <a:pt x="34623" y="1897854"/>
                  <a:pt x="42214" y="1901253"/>
                  <a:pt x="47709" y="1906747"/>
                </a:cubicBezTo>
                <a:lnTo>
                  <a:pt x="54985" y="1924315"/>
                </a:lnTo>
                <a:lnTo>
                  <a:pt x="17556" y="1921469"/>
                </a:lnTo>
                <a:lnTo>
                  <a:pt x="0" y="1919238"/>
                </a:lnTo>
                <a:lnTo>
                  <a:pt x="0" y="1918259"/>
                </a:lnTo>
                <a:lnTo>
                  <a:pt x="4768" y="1906747"/>
                </a:lnTo>
                <a:cubicBezTo>
                  <a:pt x="10263" y="1901253"/>
                  <a:pt x="17854" y="1897854"/>
                  <a:pt x="26239" y="1897854"/>
                </a:cubicBezTo>
                <a:close/>
                <a:moveTo>
                  <a:pt x="679220" y="1817400"/>
                </a:moveTo>
                <a:cubicBezTo>
                  <a:pt x="687604" y="1817400"/>
                  <a:pt x="695195" y="1820799"/>
                  <a:pt x="700690" y="1826293"/>
                </a:cubicBezTo>
                <a:lnTo>
                  <a:pt x="702587" y="1830873"/>
                </a:lnTo>
                <a:lnTo>
                  <a:pt x="649855" y="1850174"/>
                </a:lnTo>
                <a:lnTo>
                  <a:pt x="648856" y="1847763"/>
                </a:lnTo>
                <a:cubicBezTo>
                  <a:pt x="648856" y="1830994"/>
                  <a:pt x="662450" y="1817400"/>
                  <a:pt x="679220" y="1817400"/>
                </a:cubicBezTo>
                <a:close/>
                <a:moveTo>
                  <a:pt x="606665" y="1817400"/>
                </a:moveTo>
                <a:cubicBezTo>
                  <a:pt x="623435" y="1817400"/>
                  <a:pt x="637029" y="1830994"/>
                  <a:pt x="637029" y="1847763"/>
                </a:cubicBezTo>
                <a:lnTo>
                  <a:pt x="633560" y="1856138"/>
                </a:lnTo>
                <a:lnTo>
                  <a:pt x="618594" y="1861615"/>
                </a:lnTo>
                <a:lnTo>
                  <a:pt x="587142" y="1870547"/>
                </a:lnTo>
                <a:lnTo>
                  <a:pt x="585195" y="1869234"/>
                </a:lnTo>
                <a:cubicBezTo>
                  <a:pt x="579700" y="1863739"/>
                  <a:pt x="576302" y="1856148"/>
                  <a:pt x="576302" y="1847763"/>
                </a:cubicBezTo>
                <a:cubicBezTo>
                  <a:pt x="576302" y="1830994"/>
                  <a:pt x="589896" y="1817400"/>
                  <a:pt x="606665" y="1817400"/>
                </a:cubicBezTo>
                <a:close/>
                <a:moveTo>
                  <a:pt x="534111" y="1817400"/>
                </a:moveTo>
                <a:cubicBezTo>
                  <a:pt x="550880" y="1817400"/>
                  <a:pt x="564474" y="1830994"/>
                  <a:pt x="564474" y="1847763"/>
                </a:cubicBezTo>
                <a:cubicBezTo>
                  <a:pt x="564474" y="1864533"/>
                  <a:pt x="550880" y="1878127"/>
                  <a:pt x="534111" y="1878127"/>
                </a:cubicBezTo>
                <a:cubicBezTo>
                  <a:pt x="517341" y="1878127"/>
                  <a:pt x="503747" y="1864533"/>
                  <a:pt x="503747" y="1847763"/>
                </a:cubicBezTo>
                <a:cubicBezTo>
                  <a:pt x="503747" y="1830994"/>
                  <a:pt x="517341" y="1817400"/>
                  <a:pt x="534111" y="1817400"/>
                </a:cubicBezTo>
                <a:close/>
                <a:moveTo>
                  <a:pt x="461556" y="1817400"/>
                </a:moveTo>
                <a:cubicBezTo>
                  <a:pt x="478326" y="1817400"/>
                  <a:pt x="491920" y="1830994"/>
                  <a:pt x="491920" y="1847763"/>
                </a:cubicBezTo>
                <a:cubicBezTo>
                  <a:pt x="491920" y="1864533"/>
                  <a:pt x="478326" y="1878127"/>
                  <a:pt x="461556" y="1878127"/>
                </a:cubicBezTo>
                <a:cubicBezTo>
                  <a:pt x="444787" y="1878127"/>
                  <a:pt x="431192" y="1864533"/>
                  <a:pt x="431192" y="1847763"/>
                </a:cubicBezTo>
                <a:cubicBezTo>
                  <a:pt x="431192" y="1830994"/>
                  <a:pt x="444787" y="1817400"/>
                  <a:pt x="461556" y="1817400"/>
                </a:cubicBezTo>
                <a:close/>
                <a:moveTo>
                  <a:pt x="389002" y="1817400"/>
                </a:moveTo>
                <a:cubicBezTo>
                  <a:pt x="405771" y="1817400"/>
                  <a:pt x="419365" y="1830994"/>
                  <a:pt x="419365" y="1847763"/>
                </a:cubicBezTo>
                <a:cubicBezTo>
                  <a:pt x="419365" y="1864533"/>
                  <a:pt x="405771" y="1878127"/>
                  <a:pt x="389002" y="1878127"/>
                </a:cubicBezTo>
                <a:cubicBezTo>
                  <a:pt x="372232" y="1878127"/>
                  <a:pt x="358638" y="1864533"/>
                  <a:pt x="358638" y="1847763"/>
                </a:cubicBezTo>
                <a:cubicBezTo>
                  <a:pt x="358638" y="1830994"/>
                  <a:pt x="372232" y="1817400"/>
                  <a:pt x="389002" y="1817400"/>
                </a:cubicBezTo>
                <a:close/>
                <a:moveTo>
                  <a:pt x="316447" y="1817400"/>
                </a:moveTo>
                <a:cubicBezTo>
                  <a:pt x="333216" y="1817400"/>
                  <a:pt x="346810" y="1830994"/>
                  <a:pt x="346810" y="1847763"/>
                </a:cubicBezTo>
                <a:cubicBezTo>
                  <a:pt x="346810" y="1864533"/>
                  <a:pt x="333216" y="1878127"/>
                  <a:pt x="316447" y="1878127"/>
                </a:cubicBezTo>
                <a:cubicBezTo>
                  <a:pt x="299677" y="1878127"/>
                  <a:pt x="286084" y="1864533"/>
                  <a:pt x="286084" y="1847763"/>
                </a:cubicBezTo>
                <a:cubicBezTo>
                  <a:pt x="286084" y="1830994"/>
                  <a:pt x="299677" y="1817400"/>
                  <a:pt x="316447" y="1817400"/>
                </a:cubicBezTo>
                <a:close/>
                <a:moveTo>
                  <a:pt x="243892" y="1817400"/>
                </a:moveTo>
                <a:cubicBezTo>
                  <a:pt x="260662" y="1817400"/>
                  <a:pt x="274256" y="1830994"/>
                  <a:pt x="274256" y="1847763"/>
                </a:cubicBezTo>
                <a:cubicBezTo>
                  <a:pt x="274256" y="1864533"/>
                  <a:pt x="260662" y="1878127"/>
                  <a:pt x="243892" y="1878127"/>
                </a:cubicBezTo>
                <a:cubicBezTo>
                  <a:pt x="227123" y="1878127"/>
                  <a:pt x="213529" y="1864533"/>
                  <a:pt x="213529" y="1847763"/>
                </a:cubicBezTo>
                <a:cubicBezTo>
                  <a:pt x="213529" y="1830994"/>
                  <a:pt x="227123" y="1817400"/>
                  <a:pt x="243892" y="1817400"/>
                </a:cubicBezTo>
                <a:close/>
                <a:moveTo>
                  <a:pt x="171339" y="1817400"/>
                </a:moveTo>
                <a:cubicBezTo>
                  <a:pt x="188107" y="1817400"/>
                  <a:pt x="201701" y="1830994"/>
                  <a:pt x="201701" y="1847763"/>
                </a:cubicBezTo>
                <a:cubicBezTo>
                  <a:pt x="201701" y="1864533"/>
                  <a:pt x="188107" y="1878127"/>
                  <a:pt x="171339" y="1878127"/>
                </a:cubicBezTo>
                <a:cubicBezTo>
                  <a:pt x="154583" y="1878127"/>
                  <a:pt x="140989" y="1864533"/>
                  <a:pt x="140989" y="1847763"/>
                </a:cubicBezTo>
                <a:cubicBezTo>
                  <a:pt x="140989" y="1830994"/>
                  <a:pt x="154583" y="1817400"/>
                  <a:pt x="171339" y="1817400"/>
                </a:cubicBezTo>
                <a:close/>
                <a:moveTo>
                  <a:pt x="98799" y="1817400"/>
                </a:moveTo>
                <a:cubicBezTo>
                  <a:pt x="115568" y="1817400"/>
                  <a:pt x="129162" y="1830994"/>
                  <a:pt x="129162" y="1847763"/>
                </a:cubicBezTo>
                <a:cubicBezTo>
                  <a:pt x="129162" y="1864533"/>
                  <a:pt x="115568" y="1878127"/>
                  <a:pt x="98799" y="1878127"/>
                </a:cubicBezTo>
                <a:cubicBezTo>
                  <a:pt x="82029" y="1878127"/>
                  <a:pt x="68435" y="1864533"/>
                  <a:pt x="68435" y="1847763"/>
                </a:cubicBezTo>
                <a:cubicBezTo>
                  <a:pt x="68435" y="1830994"/>
                  <a:pt x="82029" y="1817400"/>
                  <a:pt x="98799" y="1817400"/>
                </a:cubicBezTo>
                <a:close/>
                <a:moveTo>
                  <a:pt x="26245" y="1817400"/>
                </a:moveTo>
                <a:cubicBezTo>
                  <a:pt x="43014" y="1817400"/>
                  <a:pt x="56608" y="1830994"/>
                  <a:pt x="56608" y="1847763"/>
                </a:cubicBezTo>
                <a:cubicBezTo>
                  <a:pt x="56608" y="1864533"/>
                  <a:pt x="43014" y="1878127"/>
                  <a:pt x="26245" y="1878127"/>
                </a:cubicBezTo>
                <a:cubicBezTo>
                  <a:pt x="17860" y="1878127"/>
                  <a:pt x="10269" y="1874729"/>
                  <a:pt x="4775" y="1869234"/>
                </a:cubicBezTo>
                <a:lnTo>
                  <a:pt x="0" y="1857707"/>
                </a:lnTo>
                <a:lnTo>
                  <a:pt x="0" y="1837819"/>
                </a:lnTo>
                <a:lnTo>
                  <a:pt x="4775" y="1826293"/>
                </a:lnTo>
                <a:cubicBezTo>
                  <a:pt x="10269" y="1820799"/>
                  <a:pt x="17860" y="1817400"/>
                  <a:pt x="26245" y="1817400"/>
                </a:cubicBezTo>
                <a:close/>
                <a:moveTo>
                  <a:pt x="896883" y="1736948"/>
                </a:moveTo>
                <a:lnTo>
                  <a:pt x="903696" y="1738324"/>
                </a:lnTo>
                <a:lnTo>
                  <a:pt x="888255" y="1747704"/>
                </a:lnTo>
                <a:lnTo>
                  <a:pt x="871248" y="1755896"/>
                </a:lnTo>
                <a:lnTo>
                  <a:pt x="875413" y="1745841"/>
                </a:lnTo>
                <a:cubicBezTo>
                  <a:pt x="880908" y="1740347"/>
                  <a:pt x="888499" y="1736948"/>
                  <a:pt x="896883" y="1736948"/>
                </a:cubicBezTo>
                <a:close/>
                <a:moveTo>
                  <a:pt x="824329" y="1736948"/>
                </a:moveTo>
                <a:cubicBezTo>
                  <a:pt x="832714" y="1736948"/>
                  <a:pt x="840304" y="1740347"/>
                  <a:pt x="845799" y="1745841"/>
                </a:cubicBezTo>
                <a:lnTo>
                  <a:pt x="853504" y="1764444"/>
                </a:lnTo>
                <a:lnTo>
                  <a:pt x="802910" y="1788817"/>
                </a:lnTo>
                <a:lnTo>
                  <a:pt x="802858" y="1788782"/>
                </a:lnTo>
                <a:cubicBezTo>
                  <a:pt x="797364" y="1783287"/>
                  <a:pt x="793965" y="1775696"/>
                  <a:pt x="793965" y="1767312"/>
                </a:cubicBezTo>
                <a:cubicBezTo>
                  <a:pt x="793965" y="1750542"/>
                  <a:pt x="807559" y="1736948"/>
                  <a:pt x="824329" y="1736948"/>
                </a:cubicBezTo>
                <a:close/>
                <a:moveTo>
                  <a:pt x="751774" y="1736948"/>
                </a:moveTo>
                <a:cubicBezTo>
                  <a:pt x="768544" y="1736948"/>
                  <a:pt x="782138" y="1750542"/>
                  <a:pt x="782138" y="1767312"/>
                </a:cubicBezTo>
                <a:cubicBezTo>
                  <a:pt x="782138" y="1784081"/>
                  <a:pt x="768544" y="1797675"/>
                  <a:pt x="751774" y="1797675"/>
                </a:cubicBezTo>
                <a:cubicBezTo>
                  <a:pt x="735005" y="1797675"/>
                  <a:pt x="721411" y="1784081"/>
                  <a:pt x="721411" y="1767312"/>
                </a:cubicBezTo>
                <a:cubicBezTo>
                  <a:pt x="721411" y="1750542"/>
                  <a:pt x="735005" y="1736948"/>
                  <a:pt x="751774" y="1736948"/>
                </a:cubicBezTo>
                <a:close/>
                <a:moveTo>
                  <a:pt x="679220" y="1736948"/>
                </a:moveTo>
                <a:cubicBezTo>
                  <a:pt x="695989" y="1736948"/>
                  <a:pt x="709583" y="1750542"/>
                  <a:pt x="709583" y="1767312"/>
                </a:cubicBezTo>
                <a:cubicBezTo>
                  <a:pt x="709583" y="1784081"/>
                  <a:pt x="695989" y="1797675"/>
                  <a:pt x="679220" y="1797675"/>
                </a:cubicBezTo>
                <a:cubicBezTo>
                  <a:pt x="662450" y="1797675"/>
                  <a:pt x="648856" y="1784081"/>
                  <a:pt x="648856" y="1767312"/>
                </a:cubicBezTo>
                <a:cubicBezTo>
                  <a:pt x="648856" y="1750542"/>
                  <a:pt x="662450" y="1736948"/>
                  <a:pt x="679220" y="1736948"/>
                </a:cubicBezTo>
                <a:close/>
                <a:moveTo>
                  <a:pt x="606665" y="1736948"/>
                </a:moveTo>
                <a:cubicBezTo>
                  <a:pt x="623435" y="1736948"/>
                  <a:pt x="637029" y="1750542"/>
                  <a:pt x="637029" y="1767312"/>
                </a:cubicBezTo>
                <a:cubicBezTo>
                  <a:pt x="637029" y="1784081"/>
                  <a:pt x="623435" y="1797675"/>
                  <a:pt x="606665" y="1797675"/>
                </a:cubicBezTo>
                <a:cubicBezTo>
                  <a:pt x="589896" y="1797675"/>
                  <a:pt x="576302" y="1784081"/>
                  <a:pt x="576302" y="1767312"/>
                </a:cubicBezTo>
                <a:cubicBezTo>
                  <a:pt x="576302" y="1750542"/>
                  <a:pt x="589896" y="1736948"/>
                  <a:pt x="606665" y="1736948"/>
                </a:cubicBezTo>
                <a:close/>
                <a:moveTo>
                  <a:pt x="534111" y="1736948"/>
                </a:moveTo>
                <a:cubicBezTo>
                  <a:pt x="550880" y="1736948"/>
                  <a:pt x="564474" y="1750542"/>
                  <a:pt x="564474" y="1767312"/>
                </a:cubicBezTo>
                <a:cubicBezTo>
                  <a:pt x="564474" y="1784081"/>
                  <a:pt x="550880" y="1797675"/>
                  <a:pt x="534111" y="1797675"/>
                </a:cubicBezTo>
                <a:cubicBezTo>
                  <a:pt x="517341" y="1797675"/>
                  <a:pt x="503747" y="1784081"/>
                  <a:pt x="503747" y="1767312"/>
                </a:cubicBezTo>
                <a:cubicBezTo>
                  <a:pt x="503747" y="1750542"/>
                  <a:pt x="517341" y="1736948"/>
                  <a:pt x="534111" y="1736948"/>
                </a:cubicBezTo>
                <a:close/>
                <a:moveTo>
                  <a:pt x="461556" y="1736948"/>
                </a:moveTo>
                <a:cubicBezTo>
                  <a:pt x="478326" y="1736948"/>
                  <a:pt x="491920" y="1750542"/>
                  <a:pt x="491920" y="1767312"/>
                </a:cubicBezTo>
                <a:cubicBezTo>
                  <a:pt x="491920" y="1784081"/>
                  <a:pt x="478326" y="1797675"/>
                  <a:pt x="461556" y="1797675"/>
                </a:cubicBezTo>
                <a:cubicBezTo>
                  <a:pt x="444787" y="1797675"/>
                  <a:pt x="431192" y="1784081"/>
                  <a:pt x="431192" y="1767312"/>
                </a:cubicBezTo>
                <a:cubicBezTo>
                  <a:pt x="431192" y="1750542"/>
                  <a:pt x="444787" y="1736948"/>
                  <a:pt x="461556" y="1736948"/>
                </a:cubicBezTo>
                <a:close/>
                <a:moveTo>
                  <a:pt x="389002" y="1736948"/>
                </a:moveTo>
                <a:cubicBezTo>
                  <a:pt x="405771" y="1736948"/>
                  <a:pt x="419365" y="1750542"/>
                  <a:pt x="419365" y="1767312"/>
                </a:cubicBezTo>
                <a:cubicBezTo>
                  <a:pt x="419365" y="1784081"/>
                  <a:pt x="405771" y="1797675"/>
                  <a:pt x="389002" y="1797675"/>
                </a:cubicBezTo>
                <a:cubicBezTo>
                  <a:pt x="372232" y="1797675"/>
                  <a:pt x="358638" y="1784081"/>
                  <a:pt x="358638" y="1767312"/>
                </a:cubicBezTo>
                <a:cubicBezTo>
                  <a:pt x="358638" y="1750542"/>
                  <a:pt x="372232" y="1736948"/>
                  <a:pt x="389002" y="1736948"/>
                </a:cubicBezTo>
                <a:close/>
                <a:moveTo>
                  <a:pt x="316447" y="1736948"/>
                </a:moveTo>
                <a:cubicBezTo>
                  <a:pt x="333216" y="1736948"/>
                  <a:pt x="346810" y="1750542"/>
                  <a:pt x="346810" y="1767312"/>
                </a:cubicBezTo>
                <a:cubicBezTo>
                  <a:pt x="346810" y="1784081"/>
                  <a:pt x="333216" y="1797675"/>
                  <a:pt x="316447" y="1797675"/>
                </a:cubicBezTo>
                <a:cubicBezTo>
                  <a:pt x="299677" y="1797675"/>
                  <a:pt x="286084" y="1784081"/>
                  <a:pt x="286084" y="1767312"/>
                </a:cubicBezTo>
                <a:cubicBezTo>
                  <a:pt x="286084" y="1750542"/>
                  <a:pt x="299677" y="1736948"/>
                  <a:pt x="316447" y="1736948"/>
                </a:cubicBezTo>
                <a:close/>
                <a:moveTo>
                  <a:pt x="243892" y="1736948"/>
                </a:moveTo>
                <a:cubicBezTo>
                  <a:pt x="260662" y="1736948"/>
                  <a:pt x="274256" y="1750542"/>
                  <a:pt x="274256" y="1767312"/>
                </a:cubicBezTo>
                <a:cubicBezTo>
                  <a:pt x="274256" y="1784081"/>
                  <a:pt x="260662" y="1797675"/>
                  <a:pt x="243892" y="1797675"/>
                </a:cubicBezTo>
                <a:cubicBezTo>
                  <a:pt x="227123" y="1797675"/>
                  <a:pt x="213529" y="1784081"/>
                  <a:pt x="213529" y="1767312"/>
                </a:cubicBezTo>
                <a:cubicBezTo>
                  <a:pt x="213529" y="1750542"/>
                  <a:pt x="227123" y="1736948"/>
                  <a:pt x="243892" y="1736948"/>
                </a:cubicBezTo>
                <a:close/>
                <a:moveTo>
                  <a:pt x="171339" y="1736948"/>
                </a:moveTo>
                <a:cubicBezTo>
                  <a:pt x="188107" y="1736948"/>
                  <a:pt x="201701" y="1750542"/>
                  <a:pt x="201701" y="1767312"/>
                </a:cubicBezTo>
                <a:cubicBezTo>
                  <a:pt x="201701" y="1784081"/>
                  <a:pt x="188107" y="1797675"/>
                  <a:pt x="171339" y="1797675"/>
                </a:cubicBezTo>
                <a:cubicBezTo>
                  <a:pt x="154588" y="1797675"/>
                  <a:pt x="140995" y="1784081"/>
                  <a:pt x="140995" y="1767312"/>
                </a:cubicBezTo>
                <a:cubicBezTo>
                  <a:pt x="140995" y="1750542"/>
                  <a:pt x="154588" y="1736948"/>
                  <a:pt x="171339" y="1736948"/>
                </a:cubicBezTo>
                <a:close/>
                <a:moveTo>
                  <a:pt x="98806" y="1736948"/>
                </a:moveTo>
                <a:cubicBezTo>
                  <a:pt x="115574" y="1736948"/>
                  <a:pt x="129168" y="1750542"/>
                  <a:pt x="129168" y="1767312"/>
                </a:cubicBezTo>
                <a:cubicBezTo>
                  <a:pt x="129168" y="1784081"/>
                  <a:pt x="115574" y="1797675"/>
                  <a:pt x="98806" y="1797675"/>
                </a:cubicBezTo>
                <a:cubicBezTo>
                  <a:pt x="82035" y="1797675"/>
                  <a:pt x="68442" y="1784081"/>
                  <a:pt x="68442" y="1767312"/>
                </a:cubicBezTo>
                <a:cubicBezTo>
                  <a:pt x="68442" y="1750542"/>
                  <a:pt x="82035" y="1736948"/>
                  <a:pt x="98806" y="1736948"/>
                </a:cubicBezTo>
                <a:close/>
                <a:moveTo>
                  <a:pt x="26251" y="1736948"/>
                </a:moveTo>
                <a:cubicBezTo>
                  <a:pt x="43020" y="1736948"/>
                  <a:pt x="56614" y="1750542"/>
                  <a:pt x="56614" y="1767312"/>
                </a:cubicBezTo>
                <a:cubicBezTo>
                  <a:pt x="56614" y="1784081"/>
                  <a:pt x="43020" y="1797675"/>
                  <a:pt x="26251" y="1797675"/>
                </a:cubicBezTo>
                <a:cubicBezTo>
                  <a:pt x="17866" y="1797675"/>
                  <a:pt x="10276" y="1794277"/>
                  <a:pt x="4781" y="1788782"/>
                </a:cubicBezTo>
                <a:lnTo>
                  <a:pt x="0" y="1777239"/>
                </a:lnTo>
                <a:lnTo>
                  <a:pt x="0" y="1757384"/>
                </a:lnTo>
                <a:lnTo>
                  <a:pt x="4781" y="1745841"/>
                </a:lnTo>
                <a:cubicBezTo>
                  <a:pt x="10276" y="1740347"/>
                  <a:pt x="17866" y="1736948"/>
                  <a:pt x="26251" y="1736948"/>
                </a:cubicBezTo>
                <a:close/>
                <a:moveTo>
                  <a:pt x="1030341" y="1658849"/>
                </a:moveTo>
                <a:lnTo>
                  <a:pt x="1020041" y="1666551"/>
                </a:lnTo>
                <a:lnTo>
                  <a:pt x="1020522" y="1665390"/>
                </a:lnTo>
                <a:cubicBezTo>
                  <a:pt x="1023269" y="1662642"/>
                  <a:pt x="1026541" y="1660419"/>
                  <a:pt x="1030173" y="1658883"/>
                </a:cubicBezTo>
                <a:close/>
                <a:moveTo>
                  <a:pt x="969438" y="1656497"/>
                </a:moveTo>
                <a:cubicBezTo>
                  <a:pt x="977823" y="1656497"/>
                  <a:pt x="985413" y="1659895"/>
                  <a:pt x="990908" y="1665390"/>
                </a:cubicBezTo>
                <a:lnTo>
                  <a:pt x="997511" y="1681329"/>
                </a:lnTo>
                <a:lnTo>
                  <a:pt x="950384" y="1709959"/>
                </a:lnTo>
                <a:lnTo>
                  <a:pt x="947968" y="1708330"/>
                </a:lnTo>
                <a:cubicBezTo>
                  <a:pt x="942473" y="1702836"/>
                  <a:pt x="939075" y="1695245"/>
                  <a:pt x="939075" y="1686860"/>
                </a:cubicBezTo>
                <a:cubicBezTo>
                  <a:pt x="939075" y="1670091"/>
                  <a:pt x="952669" y="1656497"/>
                  <a:pt x="969438" y="1656497"/>
                </a:cubicBezTo>
                <a:close/>
                <a:moveTo>
                  <a:pt x="896883" y="1656497"/>
                </a:moveTo>
                <a:cubicBezTo>
                  <a:pt x="913653" y="1656497"/>
                  <a:pt x="927247" y="1670091"/>
                  <a:pt x="927247" y="1686860"/>
                </a:cubicBezTo>
                <a:cubicBezTo>
                  <a:pt x="927247" y="1703630"/>
                  <a:pt x="913653" y="1717224"/>
                  <a:pt x="896883" y="1717224"/>
                </a:cubicBezTo>
                <a:cubicBezTo>
                  <a:pt x="880114" y="1717224"/>
                  <a:pt x="866520" y="1703630"/>
                  <a:pt x="866520" y="1686860"/>
                </a:cubicBezTo>
                <a:cubicBezTo>
                  <a:pt x="866520" y="1670091"/>
                  <a:pt x="880114" y="1656497"/>
                  <a:pt x="896883" y="1656497"/>
                </a:cubicBezTo>
                <a:close/>
                <a:moveTo>
                  <a:pt x="824329" y="1656497"/>
                </a:moveTo>
                <a:cubicBezTo>
                  <a:pt x="841098" y="1656497"/>
                  <a:pt x="854692" y="1670091"/>
                  <a:pt x="854692" y="1686860"/>
                </a:cubicBezTo>
                <a:cubicBezTo>
                  <a:pt x="854692" y="1703630"/>
                  <a:pt x="841098" y="1717224"/>
                  <a:pt x="824329" y="1717224"/>
                </a:cubicBezTo>
                <a:cubicBezTo>
                  <a:pt x="807559" y="1717224"/>
                  <a:pt x="793965" y="1703630"/>
                  <a:pt x="793965" y="1686860"/>
                </a:cubicBezTo>
                <a:cubicBezTo>
                  <a:pt x="793965" y="1670091"/>
                  <a:pt x="807559" y="1656497"/>
                  <a:pt x="824329" y="1656497"/>
                </a:cubicBezTo>
                <a:close/>
                <a:moveTo>
                  <a:pt x="751774" y="1656497"/>
                </a:moveTo>
                <a:cubicBezTo>
                  <a:pt x="768544" y="1656497"/>
                  <a:pt x="782138" y="1670091"/>
                  <a:pt x="782138" y="1686860"/>
                </a:cubicBezTo>
                <a:cubicBezTo>
                  <a:pt x="782138" y="1703630"/>
                  <a:pt x="768544" y="1717224"/>
                  <a:pt x="751774" y="1717224"/>
                </a:cubicBezTo>
                <a:cubicBezTo>
                  <a:pt x="735005" y="1717224"/>
                  <a:pt x="721411" y="1703630"/>
                  <a:pt x="721411" y="1686860"/>
                </a:cubicBezTo>
                <a:cubicBezTo>
                  <a:pt x="721411" y="1670091"/>
                  <a:pt x="735005" y="1656497"/>
                  <a:pt x="751774" y="1656497"/>
                </a:cubicBezTo>
                <a:close/>
                <a:moveTo>
                  <a:pt x="679220" y="1656497"/>
                </a:moveTo>
                <a:cubicBezTo>
                  <a:pt x="695989" y="1656497"/>
                  <a:pt x="709583" y="1670091"/>
                  <a:pt x="709583" y="1686860"/>
                </a:cubicBezTo>
                <a:cubicBezTo>
                  <a:pt x="709583" y="1703630"/>
                  <a:pt x="695989" y="1717224"/>
                  <a:pt x="679220" y="1717224"/>
                </a:cubicBezTo>
                <a:cubicBezTo>
                  <a:pt x="662450" y="1717224"/>
                  <a:pt x="648856" y="1703630"/>
                  <a:pt x="648856" y="1686860"/>
                </a:cubicBezTo>
                <a:cubicBezTo>
                  <a:pt x="648856" y="1670091"/>
                  <a:pt x="662450" y="1656497"/>
                  <a:pt x="679220" y="1656497"/>
                </a:cubicBezTo>
                <a:close/>
                <a:moveTo>
                  <a:pt x="606665" y="1656497"/>
                </a:moveTo>
                <a:cubicBezTo>
                  <a:pt x="623435" y="1656497"/>
                  <a:pt x="637029" y="1670091"/>
                  <a:pt x="637029" y="1686860"/>
                </a:cubicBezTo>
                <a:cubicBezTo>
                  <a:pt x="637029" y="1703630"/>
                  <a:pt x="623435" y="1717224"/>
                  <a:pt x="606665" y="1717224"/>
                </a:cubicBezTo>
                <a:cubicBezTo>
                  <a:pt x="589896" y="1717224"/>
                  <a:pt x="576302" y="1703630"/>
                  <a:pt x="576302" y="1686860"/>
                </a:cubicBezTo>
                <a:cubicBezTo>
                  <a:pt x="576302" y="1670091"/>
                  <a:pt x="589896" y="1656497"/>
                  <a:pt x="606665" y="1656497"/>
                </a:cubicBezTo>
                <a:close/>
                <a:moveTo>
                  <a:pt x="534111" y="1656497"/>
                </a:moveTo>
                <a:cubicBezTo>
                  <a:pt x="550880" y="1656497"/>
                  <a:pt x="564474" y="1670091"/>
                  <a:pt x="564474" y="1686860"/>
                </a:cubicBezTo>
                <a:cubicBezTo>
                  <a:pt x="564474" y="1703630"/>
                  <a:pt x="550880" y="1717224"/>
                  <a:pt x="534111" y="1717224"/>
                </a:cubicBezTo>
                <a:cubicBezTo>
                  <a:pt x="517341" y="1717224"/>
                  <a:pt x="503747" y="1703630"/>
                  <a:pt x="503747" y="1686860"/>
                </a:cubicBezTo>
                <a:cubicBezTo>
                  <a:pt x="503747" y="1670091"/>
                  <a:pt x="517341" y="1656497"/>
                  <a:pt x="534111" y="1656497"/>
                </a:cubicBezTo>
                <a:close/>
                <a:moveTo>
                  <a:pt x="461556" y="1656497"/>
                </a:moveTo>
                <a:cubicBezTo>
                  <a:pt x="478326" y="1656497"/>
                  <a:pt x="491920" y="1670091"/>
                  <a:pt x="491920" y="1686860"/>
                </a:cubicBezTo>
                <a:cubicBezTo>
                  <a:pt x="491920" y="1703630"/>
                  <a:pt x="478326" y="1717224"/>
                  <a:pt x="461556" y="1717224"/>
                </a:cubicBezTo>
                <a:cubicBezTo>
                  <a:pt x="444787" y="1717224"/>
                  <a:pt x="431192" y="1703630"/>
                  <a:pt x="431192" y="1686860"/>
                </a:cubicBezTo>
                <a:cubicBezTo>
                  <a:pt x="431192" y="1670091"/>
                  <a:pt x="444787" y="1656497"/>
                  <a:pt x="461556" y="1656497"/>
                </a:cubicBezTo>
                <a:close/>
                <a:moveTo>
                  <a:pt x="389002" y="1656497"/>
                </a:moveTo>
                <a:cubicBezTo>
                  <a:pt x="405771" y="1656497"/>
                  <a:pt x="419365" y="1670091"/>
                  <a:pt x="419365" y="1686860"/>
                </a:cubicBezTo>
                <a:cubicBezTo>
                  <a:pt x="419365" y="1703630"/>
                  <a:pt x="405771" y="1717224"/>
                  <a:pt x="389002" y="1717224"/>
                </a:cubicBezTo>
                <a:cubicBezTo>
                  <a:pt x="372232" y="1717224"/>
                  <a:pt x="358638" y="1703630"/>
                  <a:pt x="358638" y="1686860"/>
                </a:cubicBezTo>
                <a:cubicBezTo>
                  <a:pt x="358638" y="1670091"/>
                  <a:pt x="372232" y="1656497"/>
                  <a:pt x="389002" y="1656497"/>
                </a:cubicBezTo>
                <a:close/>
                <a:moveTo>
                  <a:pt x="316447" y="1656497"/>
                </a:moveTo>
                <a:cubicBezTo>
                  <a:pt x="333216" y="1656497"/>
                  <a:pt x="346810" y="1670091"/>
                  <a:pt x="346810" y="1686860"/>
                </a:cubicBezTo>
                <a:cubicBezTo>
                  <a:pt x="346810" y="1703630"/>
                  <a:pt x="333216" y="1717224"/>
                  <a:pt x="316447" y="1717224"/>
                </a:cubicBezTo>
                <a:cubicBezTo>
                  <a:pt x="299677" y="1717224"/>
                  <a:pt x="286084" y="1703630"/>
                  <a:pt x="286084" y="1686860"/>
                </a:cubicBezTo>
                <a:cubicBezTo>
                  <a:pt x="286084" y="1670091"/>
                  <a:pt x="299677" y="1656497"/>
                  <a:pt x="316447" y="1656497"/>
                </a:cubicBezTo>
                <a:close/>
                <a:moveTo>
                  <a:pt x="243892" y="1656497"/>
                </a:moveTo>
                <a:cubicBezTo>
                  <a:pt x="260662" y="1656497"/>
                  <a:pt x="274256" y="1670091"/>
                  <a:pt x="274256" y="1686860"/>
                </a:cubicBezTo>
                <a:cubicBezTo>
                  <a:pt x="274256" y="1703630"/>
                  <a:pt x="260662" y="1717224"/>
                  <a:pt x="243892" y="1717224"/>
                </a:cubicBezTo>
                <a:cubicBezTo>
                  <a:pt x="227123" y="1717224"/>
                  <a:pt x="213529" y="1703630"/>
                  <a:pt x="213529" y="1686860"/>
                </a:cubicBezTo>
                <a:cubicBezTo>
                  <a:pt x="213529" y="1670091"/>
                  <a:pt x="227123" y="1656497"/>
                  <a:pt x="243892" y="1656497"/>
                </a:cubicBezTo>
                <a:close/>
                <a:moveTo>
                  <a:pt x="171339" y="1656497"/>
                </a:moveTo>
                <a:cubicBezTo>
                  <a:pt x="188107" y="1656497"/>
                  <a:pt x="201701" y="1670091"/>
                  <a:pt x="201701" y="1686860"/>
                </a:cubicBezTo>
                <a:cubicBezTo>
                  <a:pt x="201701" y="1703630"/>
                  <a:pt x="188107" y="1717224"/>
                  <a:pt x="171339" y="1717224"/>
                </a:cubicBezTo>
                <a:cubicBezTo>
                  <a:pt x="154594" y="1717224"/>
                  <a:pt x="141001" y="1703630"/>
                  <a:pt x="141001" y="1686860"/>
                </a:cubicBezTo>
                <a:cubicBezTo>
                  <a:pt x="141001" y="1670091"/>
                  <a:pt x="154594" y="1656497"/>
                  <a:pt x="171339" y="1656497"/>
                </a:cubicBezTo>
                <a:close/>
                <a:moveTo>
                  <a:pt x="98812" y="1656497"/>
                </a:moveTo>
                <a:cubicBezTo>
                  <a:pt x="115580" y="1656497"/>
                  <a:pt x="129174" y="1670091"/>
                  <a:pt x="129174" y="1686860"/>
                </a:cubicBezTo>
                <a:cubicBezTo>
                  <a:pt x="129174" y="1703630"/>
                  <a:pt x="115580" y="1717224"/>
                  <a:pt x="98812" y="1717224"/>
                </a:cubicBezTo>
                <a:cubicBezTo>
                  <a:pt x="82042" y="1717224"/>
                  <a:pt x="68448" y="1703630"/>
                  <a:pt x="68448" y="1686860"/>
                </a:cubicBezTo>
                <a:cubicBezTo>
                  <a:pt x="68448" y="1670091"/>
                  <a:pt x="82042" y="1656497"/>
                  <a:pt x="98812" y="1656497"/>
                </a:cubicBezTo>
                <a:close/>
                <a:moveTo>
                  <a:pt x="26257" y="1656497"/>
                </a:moveTo>
                <a:cubicBezTo>
                  <a:pt x="43026" y="1656497"/>
                  <a:pt x="56620" y="1670091"/>
                  <a:pt x="56620" y="1686860"/>
                </a:cubicBezTo>
                <a:cubicBezTo>
                  <a:pt x="56620" y="1703630"/>
                  <a:pt x="43026" y="1717224"/>
                  <a:pt x="26257" y="1717224"/>
                </a:cubicBezTo>
                <a:cubicBezTo>
                  <a:pt x="17873" y="1717224"/>
                  <a:pt x="10282" y="1713826"/>
                  <a:pt x="4787" y="1708331"/>
                </a:cubicBezTo>
                <a:lnTo>
                  <a:pt x="0" y="1696773"/>
                </a:lnTo>
                <a:lnTo>
                  <a:pt x="0" y="1676947"/>
                </a:lnTo>
                <a:lnTo>
                  <a:pt x="4787" y="1665390"/>
                </a:lnTo>
                <a:cubicBezTo>
                  <a:pt x="10282" y="1659896"/>
                  <a:pt x="17873" y="1656497"/>
                  <a:pt x="26257" y="1656497"/>
                </a:cubicBezTo>
                <a:close/>
                <a:moveTo>
                  <a:pt x="1114547" y="1576045"/>
                </a:moveTo>
                <a:cubicBezTo>
                  <a:pt x="1118739" y="1576045"/>
                  <a:pt x="1122733" y="1576894"/>
                  <a:pt x="1126366" y="1578431"/>
                </a:cubicBezTo>
                <a:lnTo>
                  <a:pt x="1131977" y="1582214"/>
                </a:lnTo>
                <a:lnTo>
                  <a:pt x="1128051" y="1585783"/>
                </a:lnTo>
                <a:lnTo>
                  <a:pt x="1088035" y="1615706"/>
                </a:lnTo>
                <a:lnTo>
                  <a:pt x="1084184" y="1606408"/>
                </a:lnTo>
                <a:cubicBezTo>
                  <a:pt x="1084184" y="1589639"/>
                  <a:pt x="1097778" y="1576045"/>
                  <a:pt x="1114547" y="1576045"/>
                </a:cubicBezTo>
                <a:close/>
                <a:moveTo>
                  <a:pt x="1041993" y="1576045"/>
                </a:moveTo>
                <a:cubicBezTo>
                  <a:pt x="1058762" y="1576045"/>
                  <a:pt x="1072356" y="1589639"/>
                  <a:pt x="1072356" y="1606408"/>
                </a:cubicBezTo>
                <a:cubicBezTo>
                  <a:pt x="1072356" y="1623178"/>
                  <a:pt x="1058762" y="1636772"/>
                  <a:pt x="1041993" y="1636772"/>
                </a:cubicBezTo>
                <a:cubicBezTo>
                  <a:pt x="1025223" y="1636772"/>
                  <a:pt x="1011629" y="1623178"/>
                  <a:pt x="1011629" y="1606408"/>
                </a:cubicBezTo>
                <a:cubicBezTo>
                  <a:pt x="1011629" y="1589639"/>
                  <a:pt x="1025223" y="1576045"/>
                  <a:pt x="1041993" y="1576045"/>
                </a:cubicBezTo>
                <a:close/>
                <a:moveTo>
                  <a:pt x="969438" y="1576045"/>
                </a:moveTo>
                <a:cubicBezTo>
                  <a:pt x="986208" y="1576045"/>
                  <a:pt x="999801" y="1589639"/>
                  <a:pt x="999801" y="1606408"/>
                </a:cubicBezTo>
                <a:cubicBezTo>
                  <a:pt x="999801" y="1623178"/>
                  <a:pt x="986208" y="1636772"/>
                  <a:pt x="969438" y="1636772"/>
                </a:cubicBezTo>
                <a:cubicBezTo>
                  <a:pt x="952669" y="1636772"/>
                  <a:pt x="939075" y="1623178"/>
                  <a:pt x="939075" y="1606408"/>
                </a:cubicBezTo>
                <a:cubicBezTo>
                  <a:pt x="939075" y="1589639"/>
                  <a:pt x="952669" y="1576045"/>
                  <a:pt x="969438" y="1576045"/>
                </a:cubicBezTo>
                <a:close/>
                <a:moveTo>
                  <a:pt x="896883" y="1576045"/>
                </a:moveTo>
                <a:cubicBezTo>
                  <a:pt x="913653" y="1576045"/>
                  <a:pt x="927247" y="1589639"/>
                  <a:pt x="927247" y="1606408"/>
                </a:cubicBezTo>
                <a:cubicBezTo>
                  <a:pt x="927247" y="1623178"/>
                  <a:pt x="913653" y="1636772"/>
                  <a:pt x="896883" y="1636772"/>
                </a:cubicBezTo>
                <a:cubicBezTo>
                  <a:pt x="880114" y="1636772"/>
                  <a:pt x="866520" y="1623178"/>
                  <a:pt x="866520" y="1606408"/>
                </a:cubicBezTo>
                <a:cubicBezTo>
                  <a:pt x="866520" y="1589639"/>
                  <a:pt x="880114" y="1576045"/>
                  <a:pt x="896883" y="1576045"/>
                </a:cubicBezTo>
                <a:close/>
                <a:moveTo>
                  <a:pt x="824329" y="1576045"/>
                </a:moveTo>
                <a:cubicBezTo>
                  <a:pt x="841098" y="1576045"/>
                  <a:pt x="854692" y="1589639"/>
                  <a:pt x="854692" y="1606408"/>
                </a:cubicBezTo>
                <a:cubicBezTo>
                  <a:pt x="854692" y="1623178"/>
                  <a:pt x="841098" y="1636772"/>
                  <a:pt x="824329" y="1636772"/>
                </a:cubicBezTo>
                <a:cubicBezTo>
                  <a:pt x="807559" y="1636772"/>
                  <a:pt x="793965" y="1623178"/>
                  <a:pt x="793965" y="1606408"/>
                </a:cubicBezTo>
                <a:cubicBezTo>
                  <a:pt x="793965" y="1589639"/>
                  <a:pt x="807559" y="1576045"/>
                  <a:pt x="824329" y="1576045"/>
                </a:cubicBezTo>
                <a:close/>
                <a:moveTo>
                  <a:pt x="751774" y="1576045"/>
                </a:moveTo>
                <a:cubicBezTo>
                  <a:pt x="768544" y="1576045"/>
                  <a:pt x="782138" y="1589639"/>
                  <a:pt x="782138" y="1606408"/>
                </a:cubicBezTo>
                <a:cubicBezTo>
                  <a:pt x="782138" y="1623178"/>
                  <a:pt x="768544" y="1636772"/>
                  <a:pt x="751774" y="1636772"/>
                </a:cubicBezTo>
                <a:cubicBezTo>
                  <a:pt x="735005" y="1636772"/>
                  <a:pt x="721411" y="1623178"/>
                  <a:pt x="721411" y="1606408"/>
                </a:cubicBezTo>
                <a:cubicBezTo>
                  <a:pt x="721411" y="1589639"/>
                  <a:pt x="735005" y="1576045"/>
                  <a:pt x="751774" y="1576045"/>
                </a:cubicBezTo>
                <a:close/>
                <a:moveTo>
                  <a:pt x="679220" y="1576045"/>
                </a:moveTo>
                <a:cubicBezTo>
                  <a:pt x="695989" y="1576045"/>
                  <a:pt x="709583" y="1589639"/>
                  <a:pt x="709583" y="1606408"/>
                </a:cubicBezTo>
                <a:cubicBezTo>
                  <a:pt x="709583" y="1623178"/>
                  <a:pt x="695989" y="1636772"/>
                  <a:pt x="679220" y="1636772"/>
                </a:cubicBezTo>
                <a:cubicBezTo>
                  <a:pt x="662450" y="1636772"/>
                  <a:pt x="648856" y="1623178"/>
                  <a:pt x="648856" y="1606408"/>
                </a:cubicBezTo>
                <a:cubicBezTo>
                  <a:pt x="648856" y="1589639"/>
                  <a:pt x="662450" y="1576045"/>
                  <a:pt x="679220" y="1576045"/>
                </a:cubicBezTo>
                <a:close/>
                <a:moveTo>
                  <a:pt x="606665" y="1576045"/>
                </a:moveTo>
                <a:cubicBezTo>
                  <a:pt x="623435" y="1576045"/>
                  <a:pt x="637029" y="1589639"/>
                  <a:pt x="637029" y="1606408"/>
                </a:cubicBezTo>
                <a:cubicBezTo>
                  <a:pt x="637029" y="1623178"/>
                  <a:pt x="623435" y="1636772"/>
                  <a:pt x="606665" y="1636772"/>
                </a:cubicBezTo>
                <a:cubicBezTo>
                  <a:pt x="589896" y="1636772"/>
                  <a:pt x="576302" y="1623178"/>
                  <a:pt x="576302" y="1606408"/>
                </a:cubicBezTo>
                <a:cubicBezTo>
                  <a:pt x="576302" y="1589639"/>
                  <a:pt x="589896" y="1576045"/>
                  <a:pt x="606665" y="1576045"/>
                </a:cubicBezTo>
                <a:close/>
                <a:moveTo>
                  <a:pt x="534111" y="1576045"/>
                </a:moveTo>
                <a:cubicBezTo>
                  <a:pt x="550880" y="1576045"/>
                  <a:pt x="564474" y="1589639"/>
                  <a:pt x="564474" y="1606408"/>
                </a:cubicBezTo>
                <a:cubicBezTo>
                  <a:pt x="564474" y="1623178"/>
                  <a:pt x="550880" y="1636772"/>
                  <a:pt x="534111" y="1636772"/>
                </a:cubicBezTo>
                <a:cubicBezTo>
                  <a:pt x="517341" y="1636772"/>
                  <a:pt x="503747" y="1623178"/>
                  <a:pt x="503747" y="1606408"/>
                </a:cubicBezTo>
                <a:cubicBezTo>
                  <a:pt x="503747" y="1589639"/>
                  <a:pt x="517341" y="1576045"/>
                  <a:pt x="534111" y="1576045"/>
                </a:cubicBezTo>
                <a:close/>
                <a:moveTo>
                  <a:pt x="461556" y="1576045"/>
                </a:moveTo>
                <a:cubicBezTo>
                  <a:pt x="478326" y="1576045"/>
                  <a:pt x="491920" y="1589639"/>
                  <a:pt x="491920" y="1606408"/>
                </a:cubicBezTo>
                <a:cubicBezTo>
                  <a:pt x="491920" y="1623178"/>
                  <a:pt x="478326" y="1636772"/>
                  <a:pt x="461556" y="1636772"/>
                </a:cubicBezTo>
                <a:cubicBezTo>
                  <a:pt x="444787" y="1636772"/>
                  <a:pt x="431192" y="1623178"/>
                  <a:pt x="431192" y="1606408"/>
                </a:cubicBezTo>
                <a:cubicBezTo>
                  <a:pt x="431192" y="1589639"/>
                  <a:pt x="444787" y="1576045"/>
                  <a:pt x="461556" y="1576045"/>
                </a:cubicBezTo>
                <a:close/>
                <a:moveTo>
                  <a:pt x="389002" y="1576045"/>
                </a:moveTo>
                <a:cubicBezTo>
                  <a:pt x="405771" y="1576045"/>
                  <a:pt x="419365" y="1589639"/>
                  <a:pt x="419365" y="1606408"/>
                </a:cubicBezTo>
                <a:cubicBezTo>
                  <a:pt x="419365" y="1623178"/>
                  <a:pt x="405771" y="1636772"/>
                  <a:pt x="389002" y="1636772"/>
                </a:cubicBezTo>
                <a:cubicBezTo>
                  <a:pt x="372232" y="1636772"/>
                  <a:pt x="358638" y="1623178"/>
                  <a:pt x="358638" y="1606408"/>
                </a:cubicBezTo>
                <a:cubicBezTo>
                  <a:pt x="358638" y="1589639"/>
                  <a:pt x="372232" y="1576045"/>
                  <a:pt x="389002" y="1576045"/>
                </a:cubicBezTo>
                <a:close/>
                <a:moveTo>
                  <a:pt x="316447" y="1576045"/>
                </a:moveTo>
                <a:cubicBezTo>
                  <a:pt x="333216" y="1576045"/>
                  <a:pt x="346810" y="1589639"/>
                  <a:pt x="346810" y="1606408"/>
                </a:cubicBezTo>
                <a:cubicBezTo>
                  <a:pt x="346810" y="1623178"/>
                  <a:pt x="333216" y="1636772"/>
                  <a:pt x="316447" y="1636772"/>
                </a:cubicBezTo>
                <a:cubicBezTo>
                  <a:pt x="299677" y="1636772"/>
                  <a:pt x="286084" y="1623178"/>
                  <a:pt x="286084" y="1606408"/>
                </a:cubicBezTo>
                <a:cubicBezTo>
                  <a:pt x="286084" y="1589639"/>
                  <a:pt x="299677" y="1576045"/>
                  <a:pt x="316447" y="1576045"/>
                </a:cubicBezTo>
                <a:close/>
                <a:moveTo>
                  <a:pt x="243892" y="1576045"/>
                </a:moveTo>
                <a:cubicBezTo>
                  <a:pt x="260662" y="1576045"/>
                  <a:pt x="274256" y="1589639"/>
                  <a:pt x="274256" y="1606408"/>
                </a:cubicBezTo>
                <a:cubicBezTo>
                  <a:pt x="274256" y="1623178"/>
                  <a:pt x="260662" y="1636772"/>
                  <a:pt x="243892" y="1636772"/>
                </a:cubicBezTo>
                <a:cubicBezTo>
                  <a:pt x="227123" y="1636772"/>
                  <a:pt x="213529" y="1623178"/>
                  <a:pt x="213529" y="1606408"/>
                </a:cubicBezTo>
                <a:cubicBezTo>
                  <a:pt x="213529" y="1589639"/>
                  <a:pt x="227123" y="1576045"/>
                  <a:pt x="243892" y="1576045"/>
                </a:cubicBezTo>
                <a:close/>
                <a:moveTo>
                  <a:pt x="171339" y="1576045"/>
                </a:moveTo>
                <a:cubicBezTo>
                  <a:pt x="188107" y="1576045"/>
                  <a:pt x="201701" y="1589639"/>
                  <a:pt x="201701" y="1606408"/>
                </a:cubicBezTo>
                <a:cubicBezTo>
                  <a:pt x="201701" y="1623178"/>
                  <a:pt x="188107" y="1636772"/>
                  <a:pt x="171339" y="1636772"/>
                </a:cubicBezTo>
                <a:cubicBezTo>
                  <a:pt x="154599" y="1636772"/>
                  <a:pt x="141006" y="1623178"/>
                  <a:pt x="141006" y="1606408"/>
                </a:cubicBezTo>
                <a:cubicBezTo>
                  <a:pt x="141006" y="1589639"/>
                  <a:pt x="154599" y="1576045"/>
                  <a:pt x="171339" y="1576045"/>
                </a:cubicBezTo>
                <a:close/>
                <a:moveTo>
                  <a:pt x="98818" y="1576045"/>
                </a:moveTo>
                <a:cubicBezTo>
                  <a:pt x="115586" y="1576045"/>
                  <a:pt x="129180" y="1589639"/>
                  <a:pt x="129180" y="1606408"/>
                </a:cubicBezTo>
                <a:cubicBezTo>
                  <a:pt x="129180" y="1623178"/>
                  <a:pt x="115586" y="1636772"/>
                  <a:pt x="98818" y="1636772"/>
                </a:cubicBezTo>
                <a:cubicBezTo>
                  <a:pt x="82048" y="1636772"/>
                  <a:pt x="68454" y="1623178"/>
                  <a:pt x="68454" y="1606408"/>
                </a:cubicBezTo>
                <a:cubicBezTo>
                  <a:pt x="68454" y="1589639"/>
                  <a:pt x="82048" y="1576045"/>
                  <a:pt x="98818" y="1576045"/>
                </a:cubicBezTo>
                <a:close/>
                <a:moveTo>
                  <a:pt x="26264" y="1576045"/>
                </a:moveTo>
                <a:cubicBezTo>
                  <a:pt x="43032" y="1576045"/>
                  <a:pt x="56626" y="1589639"/>
                  <a:pt x="56626" y="1606408"/>
                </a:cubicBezTo>
                <a:cubicBezTo>
                  <a:pt x="56626" y="1623178"/>
                  <a:pt x="43032" y="1636772"/>
                  <a:pt x="26264" y="1636772"/>
                </a:cubicBezTo>
                <a:cubicBezTo>
                  <a:pt x="17880" y="1636772"/>
                  <a:pt x="10289" y="1633374"/>
                  <a:pt x="4794" y="1627879"/>
                </a:cubicBezTo>
                <a:lnTo>
                  <a:pt x="0" y="1616304"/>
                </a:lnTo>
                <a:lnTo>
                  <a:pt x="0" y="1596512"/>
                </a:lnTo>
                <a:lnTo>
                  <a:pt x="4794" y="1584938"/>
                </a:lnTo>
                <a:cubicBezTo>
                  <a:pt x="10289" y="1579444"/>
                  <a:pt x="17880" y="1576045"/>
                  <a:pt x="26264" y="1576045"/>
                </a:cubicBezTo>
                <a:close/>
                <a:moveTo>
                  <a:pt x="1187102" y="1495593"/>
                </a:moveTo>
                <a:cubicBezTo>
                  <a:pt x="1195486" y="1495593"/>
                  <a:pt x="1203077" y="1498992"/>
                  <a:pt x="1208572" y="1504486"/>
                </a:cubicBezTo>
                <a:lnTo>
                  <a:pt x="1211014" y="1510381"/>
                </a:lnTo>
                <a:lnTo>
                  <a:pt x="1168285" y="1549216"/>
                </a:lnTo>
                <a:lnTo>
                  <a:pt x="1165631" y="1547427"/>
                </a:lnTo>
                <a:cubicBezTo>
                  <a:pt x="1160137" y="1541932"/>
                  <a:pt x="1156738" y="1534341"/>
                  <a:pt x="1156738" y="1525957"/>
                </a:cubicBezTo>
                <a:cubicBezTo>
                  <a:pt x="1156738" y="1509187"/>
                  <a:pt x="1170332" y="1495593"/>
                  <a:pt x="1187102" y="1495593"/>
                </a:cubicBezTo>
                <a:close/>
                <a:moveTo>
                  <a:pt x="1114547" y="1495593"/>
                </a:moveTo>
                <a:cubicBezTo>
                  <a:pt x="1131317" y="1495593"/>
                  <a:pt x="1144911" y="1509187"/>
                  <a:pt x="1144911" y="1525957"/>
                </a:cubicBezTo>
                <a:cubicBezTo>
                  <a:pt x="1144911" y="1542726"/>
                  <a:pt x="1131317" y="1556320"/>
                  <a:pt x="1114547" y="1556320"/>
                </a:cubicBezTo>
                <a:cubicBezTo>
                  <a:pt x="1097778" y="1556320"/>
                  <a:pt x="1084184" y="1542726"/>
                  <a:pt x="1084184" y="1525957"/>
                </a:cubicBezTo>
                <a:cubicBezTo>
                  <a:pt x="1084184" y="1509187"/>
                  <a:pt x="1097778" y="1495593"/>
                  <a:pt x="1114547" y="1495593"/>
                </a:cubicBezTo>
                <a:close/>
                <a:moveTo>
                  <a:pt x="1041993" y="1495593"/>
                </a:moveTo>
                <a:cubicBezTo>
                  <a:pt x="1058762" y="1495593"/>
                  <a:pt x="1072356" y="1509187"/>
                  <a:pt x="1072356" y="1525957"/>
                </a:cubicBezTo>
                <a:cubicBezTo>
                  <a:pt x="1072356" y="1542726"/>
                  <a:pt x="1058762" y="1556320"/>
                  <a:pt x="1041993" y="1556320"/>
                </a:cubicBezTo>
                <a:cubicBezTo>
                  <a:pt x="1025223" y="1556320"/>
                  <a:pt x="1011629" y="1542726"/>
                  <a:pt x="1011629" y="1525957"/>
                </a:cubicBezTo>
                <a:cubicBezTo>
                  <a:pt x="1011629" y="1509187"/>
                  <a:pt x="1025223" y="1495593"/>
                  <a:pt x="1041993" y="1495593"/>
                </a:cubicBezTo>
                <a:close/>
                <a:moveTo>
                  <a:pt x="969438" y="1495593"/>
                </a:moveTo>
                <a:cubicBezTo>
                  <a:pt x="986208" y="1495593"/>
                  <a:pt x="999801" y="1509187"/>
                  <a:pt x="999801" y="1525957"/>
                </a:cubicBezTo>
                <a:cubicBezTo>
                  <a:pt x="999801" y="1542726"/>
                  <a:pt x="986208" y="1556320"/>
                  <a:pt x="969438" y="1556320"/>
                </a:cubicBezTo>
                <a:cubicBezTo>
                  <a:pt x="952669" y="1556320"/>
                  <a:pt x="939075" y="1542726"/>
                  <a:pt x="939075" y="1525957"/>
                </a:cubicBezTo>
                <a:cubicBezTo>
                  <a:pt x="939075" y="1509187"/>
                  <a:pt x="952669" y="1495593"/>
                  <a:pt x="969438" y="1495593"/>
                </a:cubicBezTo>
                <a:close/>
                <a:moveTo>
                  <a:pt x="896883" y="1495593"/>
                </a:moveTo>
                <a:cubicBezTo>
                  <a:pt x="913653" y="1495593"/>
                  <a:pt x="927247" y="1509187"/>
                  <a:pt x="927247" y="1525957"/>
                </a:cubicBezTo>
                <a:cubicBezTo>
                  <a:pt x="927247" y="1542726"/>
                  <a:pt x="913653" y="1556320"/>
                  <a:pt x="896883" y="1556320"/>
                </a:cubicBezTo>
                <a:cubicBezTo>
                  <a:pt x="880114" y="1556320"/>
                  <a:pt x="866520" y="1542726"/>
                  <a:pt x="866520" y="1525957"/>
                </a:cubicBezTo>
                <a:cubicBezTo>
                  <a:pt x="866520" y="1509187"/>
                  <a:pt x="880114" y="1495593"/>
                  <a:pt x="896883" y="1495593"/>
                </a:cubicBezTo>
                <a:close/>
                <a:moveTo>
                  <a:pt x="824329" y="1495593"/>
                </a:moveTo>
                <a:cubicBezTo>
                  <a:pt x="841098" y="1495593"/>
                  <a:pt x="854692" y="1509187"/>
                  <a:pt x="854692" y="1525957"/>
                </a:cubicBezTo>
                <a:cubicBezTo>
                  <a:pt x="854692" y="1542726"/>
                  <a:pt x="841098" y="1556320"/>
                  <a:pt x="824329" y="1556320"/>
                </a:cubicBezTo>
                <a:cubicBezTo>
                  <a:pt x="807559" y="1556320"/>
                  <a:pt x="793965" y="1542726"/>
                  <a:pt x="793965" y="1525957"/>
                </a:cubicBezTo>
                <a:cubicBezTo>
                  <a:pt x="793965" y="1509187"/>
                  <a:pt x="807559" y="1495593"/>
                  <a:pt x="824329" y="1495593"/>
                </a:cubicBezTo>
                <a:close/>
                <a:moveTo>
                  <a:pt x="751774" y="1495593"/>
                </a:moveTo>
                <a:cubicBezTo>
                  <a:pt x="768544" y="1495593"/>
                  <a:pt x="782138" y="1509187"/>
                  <a:pt x="782138" y="1525957"/>
                </a:cubicBezTo>
                <a:cubicBezTo>
                  <a:pt x="782138" y="1542726"/>
                  <a:pt x="768544" y="1556320"/>
                  <a:pt x="751774" y="1556320"/>
                </a:cubicBezTo>
                <a:cubicBezTo>
                  <a:pt x="735005" y="1556320"/>
                  <a:pt x="721411" y="1542726"/>
                  <a:pt x="721411" y="1525957"/>
                </a:cubicBezTo>
                <a:cubicBezTo>
                  <a:pt x="721411" y="1509187"/>
                  <a:pt x="735005" y="1495593"/>
                  <a:pt x="751774" y="1495593"/>
                </a:cubicBezTo>
                <a:close/>
                <a:moveTo>
                  <a:pt x="679220" y="1495593"/>
                </a:moveTo>
                <a:cubicBezTo>
                  <a:pt x="695989" y="1495593"/>
                  <a:pt x="709583" y="1509187"/>
                  <a:pt x="709583" y="1525957"/>
                </a:cubicBezTo>
                <a:cubicBezTo>
                  <a:pt x="709583" y="1542726"/>
                  <a:pt x="695989" y="1556320"/>
                  <a:pt x="679220" y="1556320"/>
                </a:cubicBezTo>
                <a:cubicBezTo>
                  <a:pt x="662450" y="1556320"/>
                  <a:pt x="648856" y="1542726"/>
                  <a:pt x="648856" y="1525957"/>
                </a:cubicBezTo>
                <a:cubicBezTo>
                  <a:pt x="648856" y="1509187"/>
                  <a:pt x="662450" y="1495593"/>
                  <a:pt x="679220" y="1495593"/>
                </a:cubicBezTo>
                <a:close/>
                <a:moveTo>
                  <a:pt x="606665" y="1495593"/>
                </a:moveTo>
                <a:cubicBezTo>
                  <a:pt x="623435" y="1495593"/>
                  <a:pt x="637029" y="1509187"/>
                  <a:pt x="637029" y="1525957"/>
                </a:cubicBezTo>
                <a:cubicBezTo>
                  <a:pt x="637029" y="1542726"/>
                  <a:pt x="623435" y="1556320"/>
                  <a:pt x="606665" y="1556320"/>
                </a:cubicBezTo>
                <a:cubicBezTo>
                  <a:pt x="589896" y="1556320"/>
                  <a:pt x="576302" y="1542726"/>
                  <a:pt x="576302" y="1525957"/>
                </a:cubicBezTo>
                <a:cubicBezTo>
                  <a:pt x="576302" y="1509187"/>
                  <a:pt x="589896" y="1495593"/>
                  <a:pt x="606665" y="1495593"/>
                </a:cubicBezTo>
                <a:close/>
                <a:moveTo>
                  <a:pt x="534111" y="1495593"/>
                </a:moveTo>
                <a:cubicBezTo>
                  <a:pt x="550880" y="1495593"/>
                  <a:pt x="564474" y="1509187"/>
                  <a:pt x="564474" y="1525957"/>
                </a:cubicBezTo>
                <a:cubicBezTo>
                  <a:pt x="564474" y="1542726"/>
                  <a:pt x="550880" y="1556320"/>
                  <a:pt x="534111" y="1556320"/>
                </a:cubicBezTo>
                <a:cubicBezTo>
                  <a:pt x="517341" y="1556320"/>
                  <a:pt x="503747" y="1542726"/>
                  <a:pt x="503747" y="1525957"/>
                </a:cubicBezTo>
                <a:cubicBezTo>
                  <a:pt x="503747" y="1509187"/>
                  <a:pt x="517341" y="1495593"/>
                  <a:pt x="534111" y="1495593"/>
                </a:cubicBezTo>
                <a:close/>
                <a:moveTo>
                  <a:pt x="461556" y="1495593"/>
                </a:moveTo>
                <a:cubicBezTo>
                  <a:pt x="478326" y="1495593"/>
                  <a:pt x="491920" y="1509187"/>
                  <a:pt x="491920" y="1525957"/>
                </a:cubicBezTo>
                <a:cubicBezTo>
                  <a:pt x="491920" y="1542726"/>
                  <a:pt x="478326" y="1556320"/>
                  <a:pt x="461556" y="1556320"/>
                </a:cubicBezTo>
                <a:cubicBezTo>
                  <a:pt x="444787" y="1556320"/>
                  <a:pt x="431192" y="1542726"/>
                  <a:pt x="431192" y="1525957"/>
                </a:cubicBezTo>
                <a:cubicBezTo>
                  <a:pt x="431192" y="1509187"/>
                  <a:pt x="444787" y="1495593"/>
                  <a:pt x="461556" y="1495593"/>
                </a:cubicBezTo>
                <a:close/>
                <a:moveTo>
                  <a:pt x="389002" y="1495593"/>
                </a:moveTo>
                <a:cubicBezTo>
                  <a:pt x="405771" y="1495593"/>
                  <a:pt x="419365" y="1509187"/>
                  <a:pt x="419365" y="1525957"/>
                </a:cubicBezTo>
                <a:cubicBezTo>
                  <a:pt x="419365" y="1542726"/>
                  <a:pt x="405771" y="1556320"/>
                  <a:pt x="389002" y="1556320"/>
                </a:cubicBezTo>
                <a:cubicBezTo>
                  <a:pt x="372232" y="1556320"/>
                  <a:pt x="358638" y="1542726"/>
                  <a:pt x="358638" y="1525957"/>
                </a:cubicBezTo>
                <a:cubicBezTo>
                  <a:pt x="358638" y="1509187"/>
                  <a:pt x="372232" y="1495593"/>
                  <a:pt x="389002" y="1495593"/>
                </a:cubicBezTo>
                <a:close/>
                <a:moveTo>
                  <a:pt x="316447" y="1495593"/>
                </a:moveTo>
                <a:cubicBezTo>
                  <a:pt x="333216" y="1495593"/>
                  <a:pt x="346810" y="1509187"/>
                  <a:pt x="346810" y="1525957"/>
                </a:cubicBezTo>
                <a:cubicBezTo>
                  <a:pt x="346810" y="1542726"/>
                  <a:pt x="333216" y="1556320"/>
                  <a:pt x="316447" y="1556320"/>
                </a:cubicBezTo>
                <a:cubicBezTo>
                  <a:pt x="299677" y="1556320"/>
                  <a:pt x="286084" y="1542726"/>
                  <a:pt x="286084" y="1525957"/>
                </a:cubicBezTo>
                <a:cubicBezTo>
                  <a:pt x="286084" y="1509187"/>
                  <a:pt x="299677" y="1495593"/>
                  <a:pt x="316447" y="1495593"/>
                </a:cubicBezTo>
                <a:close/>
                <a:moveTo>
                  <a:pt x="243892" y="1495593"/>
                </a:moveTo>
                <a:cubicBezTo>
                  <a:pt x="260662" y="1495593"/>
                  <a:pt x="274256" y="1509187"/>
                  <a:pt x="274256" y="1525957"/>
                </a:cubicBezTo>
                <a:cubicBezTo>
                  <a:pt x="274256" y="1542726"/>
                  <a:pt x="260662" y="1556320"/>
                  <a:pt x="243892" y="1556320"/>
                </a:cubicBezTo>
                <a:cubicBezTo>
                  <a:pt x="227123" y="1556320"/>
                  <a:pt x="213529" y="1542726"/>
                  <a:pt x="213529" y="1525957"/>
                </a:cubicBezTo>
                <a:cubicBezTo>
                  <a:pt x="213529" y="1509187"/>
                  <a:pt x="227123" y="1495593"/>
                  <a:pt x="243892" y="1495593"/>
                </a:cubicBezTo>
                <a:close/>
                <a:moveTo>
                  <a:pt x="171339" y="1495593"/>
                </a:moveTo>
                <a:cubicBezTo>
                  <a:pt x="188107" y="1495593"/>
                  <a:pt x="201701" y="1509187"/>
                  <a:pt x="201701" y="1525957"/>
                </a:cubicBezTo>
                <a:cubicBezTo>
                  <a:pt x="201701" y="1542726"/>
                  <a:pt x="188107" y="1556320"/>
                  <a:pt x="171339" y="1556320"/>
                </a:cubicBezTo>
                <a:cubicBezTo>
                  <a:pt x="154606" y="1556320"/>
                  <a:pt x="141012" y="1542726"/>
                  <a:pt x="141012" y="1525957"/>
                </a:cubicBezTo>
                <a:cubicBezTo>
                  <a:pt x="141012" y="1509187"/>
                  <a:pt x="154606" y="1495593"/>
                  <a:pt x="171339" y="1495593"/>
                </a:cubicBezTo>
                <a:close/>
                <a:moveTo>
                  <a:pt x="98825" y="1495593"/>
                </a:moveTo>
                <a:cubicBezTo>
                  <a:pt x="115592" y="1495593"/>
                  <a:pt x="129186" y="1509187"/>
                  <a:pt x="129186" y="1525957"/>
                </a:cubicBezTo>
                <a:cubicBezTo>
                  <a:pt x="129186" y="1542726"/>
                  <a:pt x="115592" y="1556320"/>
                  <a:pt x="98825" y="1556320"/>
                </a:cubicBezTo>
                <a:cubicBezTo>
                  <a:pt x="82054" y="1556320"/>
                  <a:pt x="68461" y="1542726"/>
                  <a:pt x="68461" y="1525957"/>
                </a:cubicBezTo>
                <a:cubicBezTo>
                  <a:pt x="68461" y="1509187"/>
                  <a:pt x="82054" y="1495593"/>
                  <a:pt x="98825" y="1495593"/>
                </a:cubicBezTo>
                <a:close/>
                <a:moveTo>
                  <a:pt x="26270" y="1495593"/>
                </a:moveTo>
                <a:cubicBezTo>
                  <a:pt x="43038" y="1495593"/>
                  <a:pt x="56632" y="1509187"/>
                  <a:pt x="56632" y="1525957"/>
                </a:cubicBezTo>
                <a:cubicBezTo>
                  <a:pt x="56632" y="1542726"/>
                  <a:pt x="43038" y="1556320"/>
                  <a:pt x="26270" y="1556320"/>
                </a:cubicBezTo>
                <a:cubicBezTo>
                  <a:pt x="17886" y="1556320"/>
                  <a:pt x="10295" y="1552922"/>
                  <a:pt x="4801" y="1547427"/>
                </a:cubicBezTo>
                <a:lnTo>
                  <a:pt x="0" y="1535836"/>
                </a:lnTo>
                <a:lnTo>
                  <a:pt x="0" y="1516078"/>
                </a:lnTo>
                <a:lnTo>
                  <a:pt x="4801" y="1504486"/>
                </a:lnTo>
                <a:cubicBezTo>
                  <a:pt x="10295" y="1498992"/>
                  <a:pt x="17886" y="1495593"/>
                  <a:pt x="26270" y="1495593"/>
                </a:cubicBezTo>
                <a:close/>
                <a:moveTo>
                  <a:pt x="1259656" y="1415141"/>
                </a:moveTo>
                <a:cubicBezTo>
                  <a:pt x="1268041" y="1415141"/>
                  <a:pt x="1275632" y="1418540"/>
                  <a:pt x="1281127" y="1424035"/>
                </a:cubicBezTo>
                <a:lnTo>
                  <a:pt x="1285044" y="1433492"/>
                </a:lnTo>
                <a:lnTo>
                  <a:pt x="1248565" y="1473629"/>
                </a:lnTo>
                <a:lnTo>
                  <a:pt x="1247837" y="1473482"/>
                </a:lnTo>
                <a:cubicBezTo>
                  <a:pt x="1236940" y="1468873"/>
                  <a:pt x="1229293" y="1458082"/>
                  <a:pt x="1229293" y="1445505"/>
                </a:cubicBezTo>
                <a:cubicBezTo>
                  <a:pt x="1229293" y="1428735"/>
                  <a:pt x="1242887" y="1415141"/>
                  <a:pt x="1259656" y="1415141"/>
                </a:cubicBezTo>
                <a:close/>
                <a:moveTo>
                  <a:pt x="1187102" y="1415141"/>
                </a:moveTo>
                <a:cubicBezTo>
                  <a:pt x="1203871" y="1415141"/>
                  <a:pt x="1217465" y="1428735"/>
                  <a:pt x="1217465" y="1445505"/>
                </a:cubicBezTo>
                <a:cubicBezTo>
                  <a:pt x="1217465" y="1462274"/>
                  <a:pt x="1203871" y="1475868"/>
                  <a:pt x="1187102" y="1475868"/>
                </a:cubicBezTo>
                <a:cubicBezTo>
                  <a:pt x="1170332" y="1475868"/>
                  <a:pt x="1156738" y="1462274"/>
                  <a:pt x="1156738" y="1445505"/>
                </a:cubicBezTo>
                <a:cubicBezTo>
                  <a:pt x="1156738" y="1428735"/>
                  <a:pt x="1170332" y="1415141"/>
                  <a:pt x="1187102" y="1415141"/>
                </a:cubicBezTo>
                <a:close/>
                <a:moveTo>
                  <a:pt x="1114547" y="1415141"/>
                </a:moveTo>
                <a:cubicBezTo>
                  <a:pt x="1131317" y="1415141"/>
                  <a:pt x="1144911" y="1428735"/>
                  <a:pt x="1144911" y="1445505"/>
                </a:cubicBezTo>
                <a:cubicBezTo>
                  <a:pt x="1144911" y="1462274"/>
                  <a:pt x="1131317" y="1475868"/>
                  <a:pt x="1114547" y="1475868"/>
                </a:cubicBezTo>
                <a:cubicBezTo>
                  <a:pt x="1097778" y="1475868"/>
                  <a:pt x="1084184" y="1462274"/>
                  <a:pt x="1084184" y="1445505"/>
                </a:cubicBezTo>
                <a:cubicBezTo>
                  <a:pt x="1084184" y="1428735"/>
                  <a:pt x="1097778" y="1415141"/>
                  <a:pt x="1114547" y="1415141"/>
                </a:cubicBezTo>
                <a:close/>
                <a:moveTo>
                  <a:pt x="1041993" y="1415141"/>
                </a:moveTo>
                <a:cubicBezTo>
                  <a:pt x="1058762" y="1415141"/>
                  <a:pt x="1072356" y="1428735"/>
                  <a:pt x="1072356" y="1445505"/>
                </a:cubicBezTo>
                <a:cubicBezTo>
                  <a:pt x="1072356" y="1462274"/>
                  <a:pt x="1058762" y="1475868"/>
                  <a:pt x="1041993" y="1475868"/>
                </a:cubicBezTo>
                <a:cubicBezTo>
                  <a:pt x="1025223" y="1475868"/>
                  <a:pt x="1011629" y="1462274"/>
                  <a:pt x="1011629" y="1445505"/>
                </a:cubicBezTo>
                <a:cubicBezTo>
                  <a:pt x="1011629" y="1428735"/>
                  <a:pt x="1025223" y="1415141"/>
                  <a:pt x="1041993" y="1415141"/>
                </a:cubicBezTo>
                <a:close/>
                <a:moveTo>
                  <a:pt x="969438" y="1415141"/>
                </a:moveTo>
                <a:cubicBezTo>
                  <a:pt x="986208" y="1415141"/>
                  <a:pt x="999801" y="1428735"/>
                  <a:pt x="999801" y="1445505"/>
                </a:cubicBezTo>
                <a:cubicBezTo>
                  <a:pt x="999801" y="1462274"/>
                  <a:pt x="986208" y="1475868"/>
                  <a:pt x="969438" y="1475868"/>
                </a:cubicBezTo>
                <a:cubicBezTo>
                  <a:pt x="952669" y="1475868"/>
                  <a:pt x="939075" y="1462274"/>
                  <a:pt x="939075" y="1445505"/>
                </a:cubicBezTo>
                <a:cubicBezTo>
                  <a:pt x="939075" y="1428735"/>
                  <a:pt x="952669" y="1415141"/>
                  <a:pt x="969438" y="1415141"/>
                </a:cubicBezTo>
                <a:close/>
                <a:moveTo>
                  <a:pt x="896883" y="1415141"/>
                </a:moveTo>
                <a:cubicBezTo>
                  <a:pt x="913653" y="1415141"/>
                  <a:pt x="927247" y="1428735"/>
                  <a:pt x="927247" y="1445505"/>
                </a:cubicBezTo>
                <a:cubicBezTo>
                  <a:pt x="927247" y="1462274"/>
                  <a:pt x="913653" y="1475868"/>
                  <a:pt x="896883" y="1475868"/>
                </a:cubicBezTo>
                <a:cubicBezTo>
                  <a:pt x="880114" y="1475868"/>
                  <a:pt x="866520" y="1462274"/>
                  <a:pt x="866520" y="1445505"/>
                </a:cubicBezTo>
                <a:cubicBezTo>
                  <a:pt x="866520" y="1428735"/>
                  <a:pt x="880114" y="1415141"/>
                  <a:pt x="896883" y="1415141"/>
                </a:cubicBezTo>
                <a:close/>
                <a:moveTo>
                  <a:pt x="824329" y="1415141"/>
                </a:moveTo>
                <a:cubicBezTo>
                  <a:pt x="841098" y="1415141"/>
                  <a:pt x="854692" y="1428735"/>
                  <a:pt x="854692" y="1445505"/>
                </a:cubicBezTo>
                <a:cubicBezTo>
                  <a:pt x="854692" y="1462274"/>
                  <a:pt x="841098" y="1475868"/>
                  <a:pt x="824329" y="1475868"/>
                </a:cubicBezTo>
                <a:cubicBezTo>
                  <a:pt x="807559" y="1475868"/>
                  <a:pt x="793965" y="1462274"/>
                  <a:pt x="793965" y="1445505"/>
                </a:cubicBezTo>
                <a:cubicBezTo>
                  <a:pt x="793965" y="1428735"/>
                  <a:pt x="807559" y="1415141"/>
                  <a:pt x="824329" y="1415141"/>
                </a:cubicBezTo>
                <a:close/>
                <a:moveTo>
                  <a:pt x="751774" y="1415141"/>
                </a:moveTo>
                <a:cubicBezTo>
                  <a:pt x="768544" y="1415141"/>
                  <a:pt x="782138" y="1428735"/>
                  <a:pt x="782138" y="1445505"/>
                </a:cubicBezTo>
                <a:cubicBezTo>
                  <a:pt x="782138" y="1462274"/>
                  <a:pt x="768544" y="1475868"/>
                  <a:pt x="751774" y="1475868"/>
                </a:cubicBezTo>
                <a:cubicBezTo>
                  <a:pt x="735005" y="1475868"/>
                  <a:pt x="721411" y="1462274"/>
                  <a:pt x="721411" y="1445505"/>
                </a:cubicBezTo>
                <a:cubicBezTo>
                  <a:pt x="721411" y="1428735"/>
                  <a:pt x="735005" y="1415141"/>
                  <a:pt x="751774" y="1415141"/>
                </a:cubicBezTo>
                <a:close/>
                <a:moveTo>
                  <a:pt x="679220" y="1415141"/>
                </a:moveTo>
                <a:cubicBezTo>
                  <a:pt x="695989" y="1415141"/>
                  <a:pt x="709583" y="1428735"/>
                  <a:pt x="709583" y="1445505"/>
                </a:cubicBezTo>
                <a:cubicBezTo>
                  <a:pt x="709583" y="1462274"/>
                  <a:pt x="695989" y="1475868"/>
                  <a:pt x="679220" y="1475868"/>
                </a:cubicBezTo>
                <a:cubicBezTo>
                  <a:pt x="662450" y="1475868"/>
                  <a:pt x="648856" y="1462274"/>
                  <a:pt x="648856" y="1445505"/>
                </a:cubicBezTo>
                <a:cubicBezTo>
                  <a:pt x="648856" y="1428735"/>
                  <a:pt x="662450" y="1415141"/>
                  <a:pt x="679220" y="1415141"/>
                </a:cubicBezTo>
                <a:close/>
                <a:moveTo>
                  <a:pt x="606665" y="1415141"/>
                </a:moveTo>
                <a:cubicBezTo>
                  <a:pt x="623435" y="1415141"/>
                  <a:pt x="637029" y="1428735"/>
                  <a:pt x="637029" y="1445505"/>
                </a:cubicBezTo>
                <a:cubicBezTo>
                  <a:pt x="637029" y="1462274"/>
                  <a:pt x="623435" y="1475868"/>
                  <a:pt x="606665" y="1475868"/>
                </a:cubicBezTo>
                <a:cubicBezTo>
                  <a:pt x="589896" y="1475868"/>
                  <a:pt x="576302" y="1462274"/>
                  <a:pt x="576302" y="1445505"/>
                </a:cubicBezTo>
                <a:cubicBezTo>
                  <a:pt x="576302" y="1428735"/>
                  <a:pt x="589896" y="1415141"/>
                  <a:pt x="606665" y="1415141"/>
                </a:cubicBezTo>
                <a:close/>
                <a:moveTo>
                  <a:pt x="534111" y="1415141"/>
                </a:moveTo>
                <a:cubicBezTo>
                  <a:pt x="550880" y="1415141"/>
                  <a:pt x="564474" y="1428735"/>
                  <a:pt x="564474" y="1445505"/>
                </a:cubicBezTo>
                <a:cubicBezTo>
                  <a:pt x="564474" y="1462274"/>
                  <a:pt x="550880" y="1475868"/>
                  <a:pt x="534111" y="1475868"/>
                </a:cubicBezTo>
                <a:cubicBezTo>
                  <a:pt x="517341" y="1475868"/>
                  <a:pt x="503747" y="1462274"/>
                  <a:pt x="503747" y="1445505"/>
                </a:cubicBezTo>
                <a:cubicBezTo>
                  <a:pt x="503747" y="1428735"/>
                  <a:pt x="517341" y="1415141"/>
                  <a:pt x="534111" y="1415141"/>
                </a:cubicBezTo>
                <a:close/>
                <a:moveTo>
                  <a:pt x="461556" y="1415141"/>
                </a:moveTo>
                <a:cubicBezTo>
                  <a:pt x="478326" y="1415141"/>
                  <a:pt x="491920" y="1428735"/>
                  <a:pt x="491920" y="1445505"/>
                </a:cubicBezTo>
                <a:cubicBezTo>
                  <a:pt x="491920" y="1462274"/>
                  <a:pt x="478326" y="1475868"/>
                  <a:pt x="461556" y="1475868"/>
                </a:cubicBezTo>
                <a:cubicBezTo>
                  <a:pt x="444787" y="1475868"/>
                  <a:pt x="431192" y="1462274"/>
                  <a:pt x="431192" y="1445505"/>
                </a:cubicBezTo>
                <a:cubicBezTo>
                  <a:pt x="431192" y="1428735"/>
                  <a:pt x="444787" y="1415141"/>
                  <a:pt x="461556" y="1415141"/>
                </a:cubicBezTo>
                <a:close/>
                <a:moveTo>
                  <a:pt x="389002" y="1415141"/>
                </a:moveTo>
                <a:cubicBezTo>
                  <a:pt x="405771" y="1415141"/>
                  <a:pt x="419365" y="1428735"/>
                  <a:pt x="419365" y="1445505"/>
                </a:cubicBezTo>
                <a:cubicBezTo>
                  <a:pt x="419365" y="1462274"/>
                  <a:pt x="405771" y="1475868"/>
                  <a:pt x="389002" y="1475868"/>
                </a:cubicBezTo>
                <a:cubicBezTo>
                  <a:pt x="372232" y="1475868"/>
                  <a:pt x="358638" y="1462274"/>
                  <a:pt x="358638" y="1445505"/>
                </a:cubicBezTo>
                <a:cubicBezTo>
                  <a:pt x="358638" y="1428735"/>
                  <a:pt x="372232" y="1415141"/>
                  <a:pt x="389002" y="1415141"/>
                </a:cubicBezTo>
                <a:close/>
                <a:moveTo>
                  <a:pt x="316447" y="1415141"/>
                </a:moveTo>
                <a:cubicBezTo>
                  <a:pt x="333216" y="1415141"/>
                  <a:pt x="346810" y="1428735"/>
                  <a:pt x="346810" y="1445505"/>
                </a:cubicBezTo>
                <a:cubicBezTo>
                  <a:pt x="346810" y="1462274"/>
                  <a:pt x="333216" y="1475868"/>
                  <a:pt x="316447" y="1475868"/>
                </a:cubicBezTo>
                <a:cubicBezTo>
                  <a:pt x="299677" y="1475868"/>
                  <a:pt x="286084" y="1462274"/>
                  <a:pt x="286084" y="1445505"/>
                </a:cubicBezTo>
                <a:cubicBezTo>
                  <a:pt x="286084" y="1428735"/>
                  <a:pt x="299677" y="1415141"/>
                  <a:pt x="316447" y="1415141"/>
                </a:cubicBezTo>
                <a:close/>
                <a:moveTo>
                  <a:pt x="243892" y="1415141"/>
                </a:moveTo>
                <a:cubicBezTo>
                  <a:pt x="260662" y="1415141"/>
                  <a:pt x="274256" y="1428735"/>
                  <a:pt x="274256" y="1445505"/>
                </a:cubicBezTo>
                <a:cubicBezTo>
                  <a:pt x="274256" y="1462274"/>
                  <a:pt x="260662" y="1475868"/>
                  <a:pt x="243892" y="1475868"/>
                </a:cubicBezTo>
                <a:cubicBezTo>
                  <a:pt x="227123" y="1475868"/>
                  <a:pt x="213529" y="1462274"/>
                  <a:pt x="213529" y="1445505"/>
                </a:cubicBezTo>
                <a:cubicBezTo>
                  <a:pt x="213529" y="1428735"/>
                  <a:pt x="227123" y="1415141"/>
                  <a:pt x="243892" y="1415141"/>
                </a:cubicBezTo>
                <a:close/>
                <a:moveTo>
                  <a:pt x="171339" y="1415141"/>
                </a:moveTo>
                <a:cubicBezTo>
                  <a:pt x="188107" y="1415141"/>
                  <a:pt x="201701" y="1428735"/>
                  <a:pt x="201701" y="1445505"/>
                </a:cubicBezTo>
                <a:cubicBezTo>
                  <a:pt x="201701" y="1462274"/>
                  <a:pt x="188107" y="1475868"/>
                  <a:pt x="171339" y="1475868"/>
                </a:cubicBezTo>
                <a:cubicBezTo>
                  <a:pt x="154611" y="1475868"/>
                  <a:pt x="141018" y="1462274"/>
                  <a:pt x="141018" y="1445505"/>
                </a:cubicBezTo>
                <a:cubicBezTo>
                  <a:pt x="141018" y="1428735"/>
                  <a:pt x="154611" y="1415141"/>
                  <a:pt x="171339" y="1415141"/>
                </a:cubicBezTo>
                <a:close/>
                <a:moveTo>
                  <a:pt x="98831" y="1415141"/>
                </a:moveTo>
                <a:cubicBezTo>
                  <a:pt x="115598" y="1415141"/>
                  <a:pt x="129192" y="1428735"/>
                  <a:pt x="129192" y="1445505"/>
                </a:cubicBezTo>
                <a:cubicBezTo>
                  <a:pt x="129192" y="1462274"/>
                  <a:pt x="115598" y="1475868"/>
                  <a:pt x="98831" y="1475868"/>
                </a:cubicBezTo>
                <a:cubicBezTo>
                  <a:pt x="82060" y="1475868"/>
                  <a:pt x="68467" y="1462274"/>
                  <a:pt x="68467" y="1445505"/>
                </a:cubicBezTo>
                <a:cubicBezTo>
                  <a:pt x="68467" y="1428735"/>
                  <a:pt x="82060" y="1415141"/>
                  <a:pt x="98831" y="1415141"/>
                </a:cubicBezTo>
                <a:close/>
                <a:moveTo>
                  <a:pt x="26277" y="1415141"/>
                </a:moveTo>
                <a:cubicBezTo>
                  <a:pt x="43044" y="1415141"/>
                  <a:pt x="56638" y="1428735"/>
                  <a:pt x="56638" y="1445505"/>
                </a:cubicBezTo>
                <a:cubicBezTo>
                  <a:pt x="56638" y="1462274"/>
                  <a:pt x="43044" y="1475868"/>
                  <a:pt x="26277" y="1475868"/>
                </a:cubicBezTo>
                <a:cubicBezTo>
                  <a:pt x="17892" y="1475868"/>
                  <a:pt x="10301" y="1472470"/>
                  <a:pt x="4807" y="1466975"/>
                </a:cubicBezTo>
                <a:lnTo>
                  <a:pt x="0" y="1455370"/>
                </a:lnTo>
                <a:lnTo>
                  <a:pt x="0" y="1435640"/>
                </a:lnTo>
                <a:lnTo>
                  <a:pt x="4807" y="1424034"/>
                </a:lnTo>
                <a:cubicBezTo>
                  <a:pt x="10301" y="1418540"/>
                  <a:pt x="17892" y="1415141"/>
                  <a:pt x="26277" y="1415141"/>
                </a:cubicBezTo>
                <a:close/>
                <a:moveTo>
                  <a:pt x="1332211" y="1334690"/>
                </a:moveTo>
                <a:cubicBezTo>
                  <a:pt x="1340596" y="1334690"/>
                  <a:pt x="1348186" y="1338088"/>
                  <a:pt x="1353681" y="1343583"/>
                </a:cubicBezTo>
                <a:lnTo>
                  <a:pt x="1356143" y="1349526"/>
                </a:lnTo>
                <a:lnTo>
                  <a:pt x="1331934" y="1381900"/>
                </a:lnTo>
                <a:lnTo>
                  <a:pt x="1321597" y="1393274"/>
                </a:lnTo>
                <a:lnTo>
                  <a:pt x="1320392" y="1393030"/>
                </a:lnTo>
                <a:cubicBezTo>
                  <a:pt x="1309494" y="1388421"/>
                  <a:pt x="1301847" y="1377631"/>
                  <a:pt x="1301847" y="1365053"/>
                </a:cubicBezTo>
                <a:cubicBezTo>
                  <a:pt x="1301847" y="1348284"/>
                  <a:pt x="1315441" y="1334690"/>
                  <a:pt x="1332211" y="1334690"/>
                </a:cubicBezTo>
                <a:close/>
                <a:moveTo>
                  <a:pt x="1259656" y="1334690"/>
                </a:moveTo>
                <a:cubicBezTo>
                  <a:pt x="1276426" y="1334690"/>
                  <a:pt x="1290020" y="1348284"/>
                  <a:pt x="1290020" y="1365053"/>
                </a:cubicBezTo>
                <a:cubicBezTo>
                  <a:pt x="1290020" y="1381823"/>
                  <a:pt x="1276426" y="1395417"/>
                  <a:pt x="1259656" y="1395417"/>
                </a:cubicBezTo>
                <a:cubicBezTo>
                  <a:pt x="1242887" y="1395417"/>
                  <a:pt x="1229293" y="1381823"/>
                  <a:pt x="1229293" y="1365053"/>
                </a:cubicBezTo>
                <a:cubicBezTo>
                  <a:pt x="1229293" y="1348284"/>
                  <a:pt x="1242887" y="1334690"/>
                  <a:pt x="1259656" y="1334690"/>
                </a:cubicBezTo>
                <a:close/>
                <a:moveTo>
                  <a:pt x="1187102" y="1334690"/>
                </a:moveTo>
                <a:cubicBezTo>
                  <a:pt x="1203871" y="1334690"/>
                  <a:pt x="1217465" y="1348284"/>
                  <a:pt x="1217465" y="1365053"/>
                </a:cubicBezTo>
                <a:cubicBezTo>
                  <a:pt x="1217465" y="1381823"/>
                  <a:pt x="1203871" y="1395417"/>
                  <a:pt x="1187102" y="1395417"/>
                </a:cubicBezTo>
                <a:cubicBezTo>
                  <a:pt x="1170332" y="1395417"/>
                  <a:pt x="1156738" y="1381823"/>
                  <a:pt x="1156738" y="1365053"/>
                </a:cubicBezTo>
                <a:cubicBezTo>
                  <a:pt x="1156738" y="1348284"/>
                  <a:pt x="1170332" y="1334690"/>
                  <a:pt x="1187102" y="1334690"/>
                </a:cubicBezTo>
                <a:close/>
                <a:moveTo>
                  <a:pt x="1114547" y="1334690"/>
                </a:moveTo>
                <a:cubicBezTo>
                  <a:pt x="1131317" y="1334690"/>
                  <a:pt x="1144911" y="1348284"/>
                  <a:pt x="1144911" y="1365053"/>
                </a:cubicBezTo>
                <a:cubicBezTo>
                  <a:pt x="1144911" y="1381823"/>
                  <a:pt x="1131317" y="1395417"/>
                  <a:pt x="1114547" y="1395417"/>
                </a:cubicBezTo>
                <a:cubicBezTo>
                  <a:pt x="1097778" y="1395417"/>
                  <a:pt x="1084184" y="1381823"/>
                  <a:pt x="1084184" y="1365053"/>
                </a:cubicBezTo>
                <a:cubicBezTo>
                  <a:pt x="1084184" y="1348284"/>
                  <a:pt x="1097778" y="1334690"/>
                  <a:pt x="1114547" y="1334690"/>
                </a:cubicBezTo>
                <a:close/>
                <a:moveTo>
                  <a:pt x="1041993" y="1334690"/>
                </a:moveTo>
                <a:cubicBezTo>
                  <a:pt x="1058762" y="1334690"/>
                  <a:pt x="1072356" y="1348284"/>
                  <a:pt x="1072356" y="1365053"/>
                </a:cubicBezTo>
                <a:cubicBezTo>
                  <a:pt x="1072356" y="1381823"/>
                  <a:pt x="1058762" y="1395417"/>
                  <a:pt x="1041993" y="1395417"/>
                </a:cubicBezTo>
                <a:cubicBezTo>
                  <a:pt x="1025223" y="1395417"/>
                  <a:pt x="1011629" y="1381823"/>
                  <a:pt x="1011629" y="1365053"/>
                </a:cubicBezTo>
                <a:cubicBezTo>
                  <a:pt x="1011629" y="1348284"/>
                  <a:pt x="1025223" y="1334690"/>
                  <a:pt x="1041993" y="1334690"/>
                </a:cubicBezTo>
                <a:close/>
                <a:moveTo>
                  <a:pt x="969438" y="1334690"/>
                </a:moveTo>
                <a:cubicBezTo>
                  <a:pt x="986208" y="1334690"/>
                  <a:pt x="999801" y="1348284"/>
                  <a:pt x="999801" y="1365053"/>
                </a:cubicBezTo>
                <a:cubicBezTo>
                  <a:pt x="999801" y="1381823"/>
                  <a:pt x="986208" y="1395417"/>
                  <a:pt x="969438" y="1395417"/>
                </a:cubicBezTo>
                <a:cubicBezTo>
                  <a:pt x="952669" y="1395417"/>
                  <a:pt x="939075" y="1381823"/>
                  <a:pt x="939075" y="1365053"/>
                </a:cubicBezTo>
                <a:cubicBezTo>
                  <a:pt x="939075" y="1348284"/>
                  <a:pt x="952669" y="1334690"/>
                  <a:pt x="969438" y="1334690"/>
                </a:cubicBezTo>
                <a:close/>
                <a:moveTo>
                  <a:pt x="896883" y="1334690"/>
                </a:moveTo>
                <a:cubicBezTo>
                  <a:pt x="913653" y="1334690"/>
                  <a:pt x="927247" y="1348284"/>
                  <a:pt x="927247" y="1365053"/>
                </a:cubicBezTo>
                <a:cubicBezTo>
                  <a:pt x="927247" y="1381823"/>
                  <a:pt x="913653" y="1395417"/>
                  <a:pt x="896883" y="1395417"/>
                </a:cubicBezTo>
                <a:cubicBezTo>
                  <a:pt x="880114" y="1395417"/>
                  <a:pt x="866520" y="1381823"/>
                  <a:pt x="866520" y="1365053"/>
                </a:cubicBezTo>
                <a:cubicBezTo>
                  <a:pt x="866520" y="1348284"/>
                  <a:pt x="880114" y="1334690"/>
                  <a:pt x="896883" y="1334690"/>
                </a:cubicBezTo>
                <a:close/>
                <a:moveTo>
                  <a:pt x="824329" y="1334690"/>
                </a:moveTo>
                <a:cubicBezTo>
                  <a:pt x="841098" y="1334690"/>
                  <a:pt x="854692" y="1348284"/>
                  <a:pt x="854692" y="1365053"/>
                </a:cubicBezTo>
                <a:cubicBezTo>
                  <a:pt x="854692" y="1381823"/>
                  <a:pt x="841098" y="1395417"/>
                  <a:pt x="824329" y="1395417"/>
                </a:cubicBezTo>
                <a:cubicBezTo>
                  <a:pt x="807559" y="1395417"/>
                  <a:pt x="793965" y="1381823"/>
                  <a:pt x="793965" y="1365053"/>
                </a:cubicBezTo>
                <a:cubicBezTo>
                  <a:pt x="793965" y="1348284"/>
                  <a:pt x="807559" y="1334690"/>
                  <a:pt x="824329" y="1334690"/>
                </a:cubicBezTo>
                <a:close/>
                <a:moveTo>
                  <a:pt x="751774" y="1334690"/>
                </a:moveTo>
                <a:cubicBezTo>
                  <a:pt x="768544" y="1334690"/>
                  <a:pt x="782138" y="1348284"/>
                  <a:pt x="782138" y="1365053"/>
                </a:cubicBezTo>
                <a:cubicBezTo>
                  <a:pt x="782138" y="1381823"/>
                  <a:pt x="768544" y="1395417"/>
                  <a:pt x="751774" y="1395417"/>
                </a:cubicBezTo>
                <a:cubicBezTo>
                  <a:pt x="735005" y="1395417"/>
                  <a:pt x="721411" y="1381823"/>
                  <a:pt x="721411" y="1365053"/>
                </a:cubicBezTo>
                <a:cubicBezTo>
                  <a:pt x="721411" y="1348284"/>
                  <a:pt x="735005" y="1334690"/>
                  <a:pt x="751774" y="1334690"/>
                </a:cubicBezTo>
                <a:close/>
                <a:moveTo>
                  <a:pt x="679220" y="1334690"/>
                </a:moveTo>
                <a:cubicBezTo>
                  <a:pt x="695989" y="1334690"/>
                  <a:pt x="709583" y="1348284"/>
                  <a:pt x="709583" y="1365053"/>
                </a:cubicBezTo>
                <a:cubicBezTo>
                  <a:pt x="709583" y="1381823"/>
                  <a:pt x="695989" y="1395417"/>
                  <a:pt x="679220" y="1395417"/>
                </a:cubicBezTo>
                <a:cubicBezTo>
                  <a:pt x="662450" y="1395417"/>
                  <a:pt x="648856" y="1381823"/>
                  <a:pt x="648856" y="1365053"/>
                </a:cubicBezTo>
                <a:cubicBezTo>
                  <a:pt x="648856" y="1348284"/>
                  <a:pt x="662450" y="1334690"/>
                  <a:pt x="679220" y="1334690"/>
                </a:cubicBezTo>
                <a:close/>
                <a:moveTo>
                  <a:pt x="606665" y="1334690"/>
                </a:moveTo>
                <a:cubicBezTo>
                  <a:pt x="623435" y="1334690"/>
                  <a:pt x="637029" y="1348284"/>
                  <a:pt x="637029" y="1365053"/>
                </a:cubicBezTo>
                <a:cubicBezTo>
                  <a:pt x="637029" y="1381823"/>
                  <a:pt x="623435" y="1395417"/>
                  <a:pt x="606665" y="1395417"/>
                </a:cubicBezTo>
                <a:cubicBezTo>
                  <a:pt x="589896" y="1395417"/>
                  <a:pt x="576302" y="1381823"/>
                  <a:pt x="576302" y="1365053"/>
                </a:cubicBezTo>
                <a:cubicBezTo>
                  <a:pt x="576302" y="1348284"/>
                  <a:pt x="589896" y="1334690"/>
                  <a:pt x="606665" y="1334690"/>
                </a:cubicBezTo>
                <a:close/>
                <a:moveTo>
                  <a:pt x="534111" y="1334690"/>
                </a:moveTo>
                <a:cubicBezTo>
                  <a:pt x="550880" y="1334690"/>
                  <a:pt x="564474" y="1348284"/>
                  <a:pt x="564474" y="1365053"/>
                </a:cubicBezTo>
                <a:cubicBezTo>
                  <a:pt x="564474" y="1381823"/>
                  <a:pt x="550880" y="1395417"/>
                  <a:pt x="534111" y="1395417"/>
                </a:cubicBezTo>
                <a:cubicBezTo>
                  <a:pt x="517341" y="1395417"/>
                  <a:pt x="503747" y="1381823"/>
                  <a:pt x="503747" y="1365053"/>
                </a:cubicBezTo>
                <a:cubicBezTo>
                  <a:pt x="503747" y="1348284"/>
                  <a:pt x="517341" y="1334690"/>
                  <a:pt x="534111" y="1334690"/>
                </a:cubicBezTo>
                <a:close/>
                <a:moveTo>
                  <a:pt x="461556" y="1334690"/>
                </a:moveTo>
                <a:cubicBezTo>
                  <a:pt x="478326" y="1334690"/>
                  <a:pt x="491920" y="1348284"/>
                  <a:pt x="491920" y="1365053"/>
                </a:cubicBezTo>
                <a:cubicBezTo>
                  <a:pt x="491920" y="1381823"/>
                  <a:pt x="478326" y="1395417"/>
                  <a:pt x="461556" y="1395417"/>
                </a:cubicBezTo>
                <a:cubicBezTo>
                  <a:pt x="444787" y="1395417"/>
                  <a:pt x="431192" y="1381823"/>
                  <a:pt x="431192" y="1365053"/>
                </a:cubicBezTo>
                <a:cubicBezTo>
                  <a:pt x="431192" y="1348284"/>
                  <a:pt x="444787" y="1334690"/>
                  <a:pt x="461556" y="1334690"/>
                </a:cubicBezTo>
                <a:close/>
                <a:moveTo>
                  <a:pt x="389002" y="1334690"/>
                </a:moveTo>
                <a:cubicBezTo>
                  <a:pt x="405771" y="1334690"/>
                  <a:pt x="419365" y="1348284"/>
                  <a:pt x="419365" y="1365053"/>
                </a:cubicBezTo>
                <a:cubicBezTo>
                  <a:pt x="419365" y="1381823"/>
                  <a:pt x="405771" y="1395417"/>
                  <a:pt x="389002" y="1395417"/>
                </a:cubicBezTo>
                <a:cubicBezTo>
                  <a:pt x="372232" y="1395417"/>
                  <a:pt x="358638" y="1381823"/>
                  <a:pt x="358638" y="1365053"/>
                </a:cubicBezTo>
                <a:cubicBezTo>
                  <a:pt x="358638" y="1348284"/>
                  <a:pt x="372232" y="1334690"/>
                  <a:pt x="389002" y="1334690"/>
                </a:cubicBezTo>
                <a:close/>
                <a:moveTo>
                  <a:pt x="316447" y="1334690"/>
                </a:moveTo>
                <a:cubicBezTo>
                  <a:pt x="333216" y="1334690"/>
                  <a:pt x="346810" y="1348284"/>
                  <a:pt x="346810" y="1365053"/>
                </a:cubicBezTo>
                <a:cubicBezTo>
                  <a:pt x="346810" y="1381823"/>
                  <a:pt x="333216" y="1395417"/>
                  <a:pt x="316447" y="1395417"/>
                </a:cubicBezTo>
                <a:cubicBezTo>
                  <a:pt x="299677" y="1395417"/>
                  <a:pt x="286084" y="1381823"/>
                  <a:pt x="286084" y="1365053"/>
                </a:cubicBezTo>
                <a:cubicBezTo>
                  <a:pt x="286084" y="1348284"/>
                  <a:pt x="299677" y="1334690"/>
                  <a:pt x="316447" y="1334690"/>
                </a:cubicBezTo>
                <a:close/>
                <a:moveTo>
                  <a:pt x="243892" y="1334690"/>
                </a:moveTo>
                <a:cubicBezTo>
                  <a:pt x="260662" y="1334690"/>
                  <a:pt x="274256" y="1348284"/>
                  <a:pt x="274256" y="1365053"/>
                </a:cubicBezTo>
                <a:cubicBezTo>
                  <a:pt x="274256" y="1381823"/>
                  <a:pt x="260662" y="1395417"/>
                  <a:pt x="243892" y="1395417"/>
                </a:cubicBezTo>
                <a:cubicBezTo>
                  <a:pt x="227123" y="1395417"/>
                  <a:pt x="213529" y="1381823"/>
                  <a:pt x="213529" y="1365053"/>
                </a:cubicBezTo>
                <a:cubicBezTo>
                  <a:pt x="213529" y="1348284"/>
                  <a:pt x="227123" y="1334690"/>
                  <a:pt x="243892" y="1334690"/>
                </a:cubicBezTo>
                <a:close/>
                <a:moveTo>
                  <a:pt x="171339" y="1334690"/>
                </a:moveTo>
                <a:cubicBezTo>
                  <a:pt x="188107" y="1334690"/>
                  <a:pt x="201701" y="1348284"/>
                  <a:pt x="201701" y="1365053"/>
                </a:cubicBezTo>
                <a:cubicBezTo>
                  <a:pt x="201701" y="1381823"/>
                  <a:pt x="188107" y="1395417"/>
                  <a:pt x="171339" y="1395417"/>
                </a:cubicBezTo>
                <a:cubicBezTo>
                  <a:pt x="154616" y="1395417"/>
                  <a:pt x="141023" y="1381823"/>
                  <a:pt x="141023" y="1365053"/>
                </a:cubicBezTo>
                <a:cubicBezTo>
                  <a:pt x="141023" y="1348284"/>
                  <a:pt x="154616" y="1334690"/>
                  <a:pt x="171339" y="1334690"/>
                </a:cubicBezTo>
                <a:close/>
                <a:moveTo>
                  <a:pt x="98838" y="1334690"/>
                </a:moveTo>
                <a:cubicBezTo>
                  <a:pt x="115605" y="1334690"/>
                  <a:pt x="129198" y="1348284"/>
                  <a:pt x="129198" y="1365053"/>
                </a:cubicBezTo>
                <a:cubicBezTo>
                  <a:pt x="129198" y="1381823"/>
                  <a:pt x="115605" y="1395417"/>
                  <a:pt x="98838" y="1395417"/>
                </a:cubicBezTo>
                <a:cubicBezTo>
                  <a:pt x="82067" y="1395417"/>
                  <a:pt x="68474" y="1381823"/>
                  <a:pt x="68474" y="1365053"/>
                </a:cubicBezTo>
                <a:cubicBezTo>
                  <a:pt x="68474" y="1348284"/>
                  <a:pt x="82067" y="1334690"/>
                  <a:pt x="98838" y="1334690"/>
                </a:cubicBezTo>
                <a:close/>
                <a:moveTo>
                  <a:pt x="26283" y="1334690"/>
                </a:moveTo>
                <a:cubicBezTo>
                  <a:pt x="43051" y="1334690"/>
                  <a:pt x="56645" y="1348284"/>
                  <a:pt x="56645" y="1365053"/>
                </a:cubicBezTo>
                <a:cubicBezTo>
                  <a:pt x="56645" y="1381823"/>
                  <a:pt x="43051" y="1395417"/>
                  <a:pt x="26283" y="1395417"/>
                </a:cubicBezTo>
                <a:cubicBezTo>
                  <a:pt x="17898" y="1395417"/>
                  <a:pt x="10308" y="1392019"/>
                  <a:pt x="4813" y="1386524"/>
                </a:cubicBezTo>
                <a:lnTo>
                  <a:pt x="0" y="1374903"/>
                </a:lnTo>
                <a:lnTo>
                  <a:pt x="0" y="1355203"/>
                </a:lnTo>
                <a:lnTo>
                  <a:pt x="4813" y="1343583"/>
                </a:lnTo>
                <a:cubicBezTo>
                  <a:pt x="10308" y="1338089"/>
                  <a:pt x="17898" y="1334690"/>
                  <a:pt x="26283" y="1334690"/>
                </a:cubicBezTo>
                <a:close/>
                <a:moveTo>
                  <a:pt x="1404765" y="1254238"/>
                </a:moveTo>
                <a:cubicBezTo>
                  <a:pt x="1408957" y="1254238"/>
                  <a:pt x="1412951" y="1255088"/>
                  <a:pt x="1416584" y="1256624"/>
                </a:cubicBezTo>
                <a:lnTo>
                  <a:pt x="1422045" y="1260306"/>
                </a:lnTo>
                <a:lnTo>
                  <a:pt x="1418517" y="1266114"/>
                </a:lnTo>
                <a:lnTo>
                  <a:pt x="1386846" y="1308466"/>
                </a:lnTo>
                <a:lnTo>
                  <a:pt x="1383295" y="1306072"/>
                </a:lnTo>
                <a:cubicBezTo>
                  <a:pt x="1377800" y="1300577"/>
                  <a:pt x="1374402" y="1292986"/>
                  <a:pt x="1374402" y="1284602"/>
                </a:cubicBezTo>
                <a:cubicBezTo>
                  <a:pt x="1374402" y="1267832"/>
                  <a:pt x="1387996" y="1254238"/>
                  <a:pt x="1404765" y="1254238"/>
                </a:cubicBezTo>
                <a:close/>
                <a:moveTo>
                  <a:pt x="1332211" y="1254238"/>
                </a:moveTo>
                <a:cubicBezTo>
                  <a:pt x="1348980" y="1254238"/>
                  <a:pt x="1362574" y="1267832"/>
                  <a:pt x="1362574" y="1284602"/>
                </a:cubicBezTo>
                <a:cubicBezTo>
                  <a:pt x="1362574" y="1301371"/>
                  <a:pt x="1348980" y="1314965"/>
                  <a:pt x="1332211" y="1314965"/>
                </a:cubicBezTo>
                <a:cubicBezTo>
                  <a:pt x="1315441" y="1314965"/>
                  <a:pt x="1301847" y="1301371"/>
                  <a:pt x="1301847" y="1284602"/>
                </a:cubicBezTo>
                <a:cubicBezTo>
                  <a:pt x="1301847" y="1267832"/>
                  <a:pt x="1315441" y="1254238"/>
                  <a:pt x="1332211" y="1254238"/>
                </a:cubicBezTo>
                <a:close/>
                <a:moveTo>
                  <a:pt x="1259656" y="1254238"/>
                </a:moveTo>
                <a:cubicBezTo>
                  <a:pt x="1276426" y="1254238"/>
                  <a:pt x="1290020" y="1267832"/>
                  <a:pt x="1290020" y="1284602"/>
                </a:cubicBezTo>
                <a:cubicBezTo>
                  <a:pt x="1290020" y="1301371"/>
                  <a:pt x="1276426" y="1314965"/>
                  <a:pt x="1259656" y="1314965"/>
                </a:cubicBezTo>
                <a:cubicBezTo>
                  <a:pt x="1242887" y="1314965"/>
                  <a:pt x="1229293" y="1301371"/>
                  <a:pt x="1229293" y="1284602"/>
                </a:cubicBezTo>
                <a:cubicBezTo>
                  <a:pt x="1229293" y="1267832"/>
                  <a:pt x="1242887" y="1254238"/>
                  <a:pt x="1259656" y="1254238"/>
                </a:cubicBezTo>
                <a:close/>
                <a:moveTo>
                  <a:pt x="1187102" y="1254238"/>
                </a:moveTo>
                <a:cubicBezTo>
                  <a:pt x="1203871" y="1254238"/>
                  <a:pt x="1217465" y="1267832"/>
                  <a:pt x="1217465" y="1284602"/>
                </a:cubicBezTo>
                <a:cubicBezTo>
                  <a:pt x="1217465" y="1301371"/>
                  <a:pt x="1203871" y="1314965"/>
                  <a:pt x="1187102" y="1314965"/>
                </a:cubicBezTo>
                <a:cubicBezTo>
                  <a:pt x="1170332" y="1314965"/>
                  <a:pt x="1156738" y="1301371"/>
                  <a:pt x="1156738" y="1284602"/>
                </a:cubicBezTo>
                <a:cubicBezTo>
                  <a:pt x="1156738" y="1267832"/>
                  <a:pt x="1170332" y="1254238"/>
                  <a:pt x="1187102" y="1254238"/>
                </a:cubicBezTo>
                <a:close/>
                <a:moveTo>
                  <a:pt x="1114547" y="1254238"/>
                </a:moveTo>
                <a:cubicBezTo>
                  <a:pt x="1131317" y="1254238"/>
                  <a:pt x="1144911" y="1267832"/>
                  <a:pt x="1144911" y="1284602"/>
                </a:cubicBezTo>
                <a:cubicBezTo>
                  <a:pt x="1144911" y="1301371"/>
                  <a:pt x="1131317" y="1314965"/>
                  <a:pt x="1114547" y="1314965"/>
                </a:cubicBezTo>
                <a:cubicBezTo>
                  <a:pt x="1097778" y="1314965"/>
                  <a:pt x="1084184" y="1301371"/>
                  <a:pt x="1084184" y="1284602"/>
                </a:cubicBezTo>
                <a:cubicBezTo>
                  <a:pt x="1084184" y="1267832"/>
                  <a:pt x="1097778" y="1254238"/>
                  <a:pt x="1114547" y="1254238"/>
                </a:cubicBezTo>
                <a:close/>
                <a:moveTo>
                  <a:pt x="1041993" y="1254238"/>
                </a:moveTo>
                <a:cubicBezTo>
                  <a:pt x="1058762" y="1254238"/>
                  <a:pt x="1072356" y="1267832"/>
                  <a:pt x="1072356" y="1284602"/>
                </a:cubicBezTo>
                <a:cubicBezTo>
                  <a:pt x="1072356" y="1301371"/>
                  <a:pt x="1058762" y="1314965"/>
                  <a:pt x="1041993" y="1314965"/>
                </a:cubicBezTo>
                <a:cubicBezTo>
                  <a:pt x="1025223" y="1314965"/>
                  <a:pt x="1011629" y="1301371"/>
                  <a:pt x="1011629" y="1284602"/>
                </a:cubicBezTo>
                <a:cubicBezTo>
                  <a:pt x="1011629" y="1267832"/>
                  <a:pt x="1025223" y="1254238"/>
                  <a:pt x="1041993" y="1254238"/>
                </a:cubicBezTo>
                <a:close/>
                <a:moveTo>
                  <a:pt x="969438" y="1254238"/>
                </a:moveTo>
                <a:cubicBezTo>
                  <a:pt x="986208" y="1254238"/>
                  <a:pt x="999801" y="1267832"/>
                  <a:pt x="999801" y="1284602"/>
                </a:cubicBezTo>
                <a:cubicBezTo>
                  <a:pt x="999801" y="1301371"/>
                  <a:pt x="986208" y="1314965"/>
                  <a:pt x="969438" y="1314965"/>
                </a:cubicBezTo>
                <a:cubicBezTo>
                  <a:pt x="952669" y="1314965"/>
                  <a:pt x="939075" y="1301371"/>
                  <a:pt x="939075" y="1284602"/>
                </a:cubicBezTo>
                <a:cubicBezTo>
                  <a:pt x="939075" y="1267832"/>
                  <a:pt x="952669" y="1254238"/>
                  <a:pt x="969438" y="1254238"/>
                </a:cubicBezTo>
                <a:close/>
                <a:moveTo>
                  <a:pt x="896883" y="1254238"/>
                </a:moveTo>
                <a:cubicBezTo>
                  <a:pt x="913653" y="1254238"/>
                  <a:pt x="927247" y="1267832"/>
                  <a:pt x="927247" y="1284602"/>
                </a:cubicBezTo>
                <a:cubicBezTo>
                  <a:pt x="927247" y="1301371"/>
                  <a:pt x="913653" y="1314965"/>
                  <a:pt x="896883" y="1314965"/>
                </a:cubicBezTo>
                <a:cubicBezTo>
                  <a:pt x="880114" y="1314965"/>
                  <a:pt x="866520" y="1301371"/>
                  <a:pt x="866520" y="1284602"/>
                </a:cubicBezTo>
                <a:cubicBezTo>
                  <a:pt x="866520" y="1267832"/>
                  <a:pt x="880114" y="1254238"/>
                  <a:pt x="896883" y="1254238"/>
                </a:cubicBezTo>
                <a:close/>
                <a:moveTo>
                  <a:pt x="824329" y="1254238"/>
                </a:moveTo>
                <a:cubicBezTo>
                  <a:pt x="841098" y="1254238"/>
                  <a:pt x="854692" y="1267832"/>
                  <a:pt x="854692" y="1284602"/>
                </a:cubicBezTo>
                <a:cubicBezTo>
                  <a:pt x="854692" y="1301371"/>
                  <a:pt x="841098" y="1314965"/>
                  <a:pt x="824329" y="1314965"/>
                </a:cubicBezTo>
                <a:cubicBezTo>
                  <a:pt x="807559" y="1314965"/>
                  <a:pt x="793965" y="1301371"/>
                  <a:pt x="793965" y="1284602"/>
                </a:cubicBezTo>
                <a:cubicBezTo>
                  <a:pt x="793965" y="1267832"/>
                  <a:pt x="807559" y="1254238"/>
                  <a:pt x="824329" y="1254238"/>
                </a:cubicBezTo>
                <a:close/>
                <a:moveTo>
                  <a:pt x="751774" y="1254238"/>
                </a:moveTo>
                <a:cubicBezTo>
                  <a:pt x="768544" y="1254238"/>
                  <a:pt x="782138" y="1267832"/>
                  <a:pt x="782138" y="1284602"/>
                </a:cubicBezTo>
                <a:cubicBezTo>
                  <a:pt x="782138" y="1301371"/>
                  <a:pt x="768544" y="1314965"/>
                  <a:pt x="751774" y="1314965"/>
                </a:cubicBezTo>
                <a:cubicBezTo>
                  <a:pt x="735005" y="1314965"/>
                  <a:pt x="721411" y="1301371"/>
                  <a:pt x="721411" y="1284602"/>
                </a:cubicBezTo>
                <a:cubicBezTo>
                  <a:pt x="721411" y="1267832"/>
                  <a:pt x="735005" y="1254238"/>
                  <a:pt x="751774" y="1254238"/>
                </a:cubicBezTo>
                <a:close/>
                <a:moveTo>
                  <a:pt x="679220" y="1254238"/>
                </a:moveTo>
                <a:cubicBezTo>
                  <a:pt x="695989" y="1254238"/>
                  <a:pt x="709583" y="1267832"/>
                  <a:pt x="709583" y="1284602"/>
                </a:cubicBezTo>
                <a:cubicBezTo>
                  <a:pt x="709583" y="1301371"/>
                  <a:pt x="695989" y="1314965"/>
                  <a:pt x="679220" y="1314965"/>
                </a:cubicBezTo>
                <a:cubicBezTo>
                  <a:pt x="662450" y="1314965"/>
                  <a:pt x="648856" y="1301371"/>
                  <a:pt x="648856" y="1284602"/>
                </a:cubicBezTo>
                <a:cubicBezTo>
                  <a:pt x="648856" y="1267832"/>
                  <a:pt x="662450" y="1254238"/>
                  <a:pt x="679220" y="1254238"/>
                </a:cubicBezTo>
                <a:close/>
                <a:moveTo>
                  <a:pt x="606665" y="1254238"/>
                </a:moveTo>
                <a:cubicBezTo>
                  <a:pt x="623435" y="1254238"/>
                  <a:pt x="637029" y="1267832"/>
                  <a:pt x="637029" y="1284602"/>
                </a:cubicBezTo>
                <a:cubicBezTo>
                  <a:pt x="637029" y="1301371"/>
                  <a:pt x="623435" y="1314965"/>
                  <a:pt x="606665" y="1314965"/>
                </a:cubicBezTo>
                <a:cubicBezTo>
                  <a:pt x="589896" y="1314965"/>
                  <a:pt x="576302" y="1301371"/>
                  <a:pt x="576302" y="1284602"/>
                </a:cubicBezTo>
                <a:cubicBezTo>
                  <a:pt x="576302" y="1267832"/>
                  <a:pt x="589896" y="1254238"/>
                  <a:pt x="606665" y="1254238"/>
                </a:cubicBezTo>
                <a:close/>
                <a:moveTo>
                  <a:pt x="534111" y="1254238"/>
                </a:moveTo>
                <a:cubicBezTo>
                  <a:pt x="550880" y="1254238"/>
                  <a:pt x="564474" y="1267832"/>
                  <a:pt x="564474" y="1284602"/>
                </a:cubicBezTo>
                <a:cubicBezTo>
                  <a:pt x="564474" y="1301371"/>
                  <a:pt x="550880" y="1314965"/>
                  <a:pt x="534111" y="1314965"/>
                </a:cubicBezTo>
                <a:cubicBezTo>
                  <a:pt x="517341" y="1314965"/>
                  <a:pt x="503747" y="1301371"/>
                  <a:pt x="503747" y="1284602"/>
                </a:cubicBezTo>
                <a:cubicBezTo>
                  <a:pt x="503747" y="1267832"/>
                  <a:pt x="517341" y="1254238"/>
                  <a:pt x="534111" y="1254238"/>
                </a:cubicBezTo>
                <a:close/>
                <a:moveTo>
                  <a:pt x="461556" y="1254238"/>
                </a:moveTo>
                <a:cubicBezTo>
                  <a:pt x="478326" y="1254238"/>
                  <a:pt x="491920" y="1267832"/>
                  <a:pt x="491920" y="1284602"/>
                </a:cubicBezTo>
                <a:cubicBezTo>
                  <a:pt x="491920" y="1301371"/>
                  <a:pt x="478326" y="1314965"/>
                  <a:pt x="461556" y="1314965"/>
                </a:cubicBezTo>
                <a:cubicBezTo>
                  <a:pt x="444787" y="1314965"/>
                  <a:pt x="431192" y="1301371"/>
                  <a:pt x="431192" y="1284602"/>
                </a:cubicBezTo>
                <a:cubicBezTo>
                  <a:pt x="431192" y="1267832"/>
                  <a:pt x="444787" y="1254238"/>
                  <a:pt x="461556" y="1254238"/>
                </a:cubicBezTo>
                <a:close/>
                <a:moveTo>
                  <a:pt x="389002" y="1254238"/>
                </a:moveTo>
                <a:cubicBezTo>
                  <a:pt x="405771" y="1254238"/>
                  <a:pt x="419365" y="1267832"/>
                  <a:pt x="419365" y="1284602"/>
                </a:cubicBezTo>
                <a:cubicBezTo>
                  <a:pt x="419365" y="1301371"/>
                  <a:pt x="405771" y="1314965"/>
                  <a:pt x="389002" y="1314965"/>
                </a:cubicBezTo>
                <a:cubicBezTo>
                  <a:pt x="372232" y="1314965"/>
                  <a:pt x="358638" y="1301371"/>
                  <a:pt x="358638" y="1284602"/>
                </a:cubicBezTo>
                <a:cubicBezTo>
                  <a:pt x="358638" y="1267832"/>
                  <a:pt x="372232" y="1254238"/>
                  <a:pt x="389002" y="1254238"/>
                </a:cubicBezTo>
                <a:close/>
                <a:moveTo>
                  <a:pt x="316447" y="1254238"/>
                </a:moveTo>
                <a:cubicBezTo>
                  <a:pt x="333216" y="1254238"/>
                  <a:pt x="346810" y="1267832"/>
                  <a:pt x="346810" y="1284602"/>
                </a:cubicBezTo>
                <a:cubicBezTo>
                  <a:pt x="346810" y="1301371"/>
                  <a:pt x="333216" y="1314965"/>
                  <a:pt x="316447" y="1314965"/>
                </a:cubicBezTo>
                <a:cubicBezTo>
                  <a:pt x="299677" y="1314965"/>
                  <a:pt x="286084" y="1301371"/>
                  <a:pt x="286084" y="1284602"/>
                </a:cubicBezTo>
                <a:cubicBezTo>
                  <a:pt x="286084" y="1267832"/>
                  <a:pt x="299677" y="1254238"/>
                  <a:pt x="316447" y="1254238"/>
                </a:cubicBezTo>
                <a:close/>
                <a:moveTo>
                  <a:pt x="243892" y="1254238"/>
                </a:moveTo>
                <a:cubicBezTo>
                  <a:pt x="260662" y="1254238"/>
                  <a:pt x="274256" y="1267832"/>
                  <a:pt x="274256" y="1284602"/>
                </a:cubicBezTo>
                <a:cubicBezTo>
                  <a:pt x="274256" y="1301371"/>
                  <a:pt x="260662" y="1314965"/>
                  <a:pt x="243892" y="1314965"/>
                </a:cubicBezTo>
                <a:cubicBezTo>
                  <a:pt x="227123" y="1314965"/>
                  <a:pt x="213529" y="1301371"/>
                  <a:pt x="213529" y="1284602"/>
                </a:cubicBezTo>
                <a:cubicBezTo>
                  <a:pt x="213529" y="1267832"/>
                  <a:pt x="227123" y="1254238"/>
                  <a:pt x="243892" y="1254238"/>
                </a:cubicBezTo>
                <a:close/>
                <a:moveTo>
                  <a:pt x="171339" y="1254238"/>
                </a:moveTo>
                <a:cubicBezTo>
                  <a:pt x="188107" y="1254238"/>
                  <a:pt x="201701" y="1267832"/>
                  <a:pt x="201701" y="1284602"/>
                </a:cubicBezTo>
                <a:cubicBezTo>
                  <a:pt x="201701" y="1301371"/>
                  <a:pt x="188107" y="1314965"/>
                  <a:pt x="171339" y="1314965"/>
                </a:cubicBezTo>
                <a:cubicBezTo>
                  <a:pt x="154622" y="1314965"/>
                  <a:pt x="141029" y="1301371"/>
                  <a:pt x="141029" y="1284602"/>
                </a:cubicBezTo>
                <a:cubicBezTo>
                  <a:pt x="141029" y="1267832"/>
                  <a:pt x="154622" y="1254238"/>
                  <a:pt x="171339" y="1254238"/>
                </a:cubicBezTo>
                <a:close/>
                <a:moveTo>
                  <a:pt x="98845" y="1254238"/>
                </a:moveTo>
                <a:cubicBezTo>
                  <a:pt x="115610" y="1254238"/>
                  <a:pt x="129204" y="1267832"/>
                  <a:pt x="129204" y="1284602"/>
                </a:cubicBezTo>
                <a:cubicBezTo>
                  <a:pt x="129204" y="1301371"/>
                  <a:pt x="115610" y="1314965"/>
                  <a:pt x="98845" y="1314965"/>
                </a:cubicBezTo>
                <a:cubicBezTo>
                  <a:pt x="82074" y="1314965"/>
                  <a:pt x="68480" y="1301371"/>
                  <a:pt x="68480" y="1284602"/>
                </a:cubicBezTo>
                <a:cubicBezTo>
                  <a:pt x="68480" y="1267832"/>
                  <a:pt x="82074" y="1254238"/>
                  <a:pt x="98845" y="1254238"/>
                </a:cubicBezTo>
                <a:close/>
                <a:moveTo>
                  <a:pt x="26290" y="1254238"/>
                </a:moveTo>
                <a:cubicBezTo>
                  <a:pt x="43057" y="1254238"/>
                  <a:pt x="56651" y="1267832"/>
                  <a:pt x="56651" y="1284602"/>
                </a:cubicBezTo>
                <a:cubicBezTo>
                  <a:pt x="56651" y="1301371"/>
                  <a:pt x="43057" y="1314965"/>
                  <a:pt x="26290" y="1314965"/>
                </a:cubicBezTo>
                <a:cubicBezTo>
                  <a:pt x="17905" y="1314965"/>
                  <a:pt x="10314" y="1311567"/>
                  <a:pt x="4819" y="1306072"/>
                </a:cubicBezTo>
                <a:lnTo>
                  <a:pt x="0" y="1294437"/>
                </a:lnTo>
                <a:lnTo>
                  <a:pt x="0" y="1274766"/>
                </a:lnTo>
                <a:lnTo>
                  <a:pt x="4819" y="1263131"/>
                </a:lnTo>
                <a:cubicBezTo>
                  <a:pt x="10314" y="1257637"/>
                  <a:pt x="17905" y="1254238"/>
                  <a:pt x="26290" y="1254238"/>
                </a:cubicBezTo>
                <a:close/>
                <a:moveTo>
                  <a:pt x="1474228" y="1174410"/>
                </a:moveTo>
                <a:lnTo>
                  <a:pt x="1450688" y="1213159"/>
                </a:lnTo>
                <a:lnTo>
                  <a:pt x="1446956" y="1204150"/>
                </a:lnTo>
                <a:cubicBezTo>
                  <a:pt x="1446956" y="1191573"/>
                  <a:pt x="1454603" y="1180782"/>
                  <a:pt x="1465501" y="1176173"/>
                </a:cubicBezTo>
                <a:close/>
                <a:moveTo>
                  <a:pt x="1404765" y="1173786"/>
                </a:moveTo>
                <a:cubicBezTo>
                  <a:pt x="1421535" y="1173786"/>
                  <a:pt x="1435129" y="1187380"/>
                  <a:pt x="1435129" y="1204150"/>
                </a:cubicBezTo>
                <a:cubicBezTo>
                  <a:pt x="1435129" y="1220919"/>
                  <a:pt x="1421535" y="1234513"/>
                  <a:pt x="1404765" y="1234513"/>
                </a:cubicBezTo>
                <a:cubicBezTo>
                  <a:pt x="1387996" y="1234513"/>
                  <a:pt x="1374402" y="1220919"/>
                  <a:pt x="1374402" y="1204150"/>
                </a:cubicBezTo>
                <a:cubicBezTo>
                  <a:pt x="1374402" y="1187380"/>
                  <a:pt x="1387996" y="1173786"/>
                  <a:pt x="1404765" y="1173786"/>
                </a:cubicBezTo>
                <a:close/>
                <a:moveTo>
                  <a:pt x="1332211" y="1173786"/>
                </a:moveTo>
                <a:cubicBezTo>
                  <a:pt x="1348980" y="1173786"/>
                  <a:pt x="1362574" y="1187380"/>
                  <a:pt x="1362574" y="1204150"/>
                </a:cubicBezTo>
                <a:cubicBezTo>
                  <a:pt x="1362574" y="1220919"/>
                  <a:pt x="1348980" y="1234513"/>
                  <a:pt x="1332211" y="1234513"/>
                </a:cubicBezTo>
                <a:cubicBezTo>
                  <a:pt x="1315441" y="1234513"/>
                  <a:pt x="1301847" y="1220919"/>
                  <a:pt x="1301847" y="1204150"/>
                </a:cubicBezTo>
                <a:cubicBezTo>
                  <a:pt x="1301847" y="1187380"/>
                  <a:pt x="1315441" y="1173786"/>
                  <a:pt x="1332211" y="1173786"/>
                </a:cubicBezTo>
                <a:close/>
                <a:moveTo>
                  <a:pt x="1259656" y="1173786"/>
                </a:moveTo>
                <a:cubicBezTo>
                  <a:pt x="1276426" y="1173786"/>
                  <a:pt x="1290020" y="1187380"/>
                  <a:pt x="1290020" y="1204150"/>
                </a:cubicBezTo>
                <a:cubicBezTo>
                  <a:pt x="1290020" y="1220919"/>
                  <a:pt x="1276426" y="1234513"/>
                  <a:pt x="1259656" y="1234513"/>
                </a:cubicBezTo>
                <a:cubicBezTo>
                  <a:pt x="1242887" y="1234513"/>
                  <a:pt x="1229293" y="1220919"/>
                  <a:pt x="1229293" y="1204150"/>
                </a:cubicBezTo>
                <a:cubicBezTo>
                  <a:pt x="1229293" y="1187380"/>
                  <a:pt x="1242887" y="1173786"/>
                  <a:pt x="1259656" y="1173786"/>
                </a:cubicBezTo>
                <a:close/>
                <a:moveTo>
                  <a:pt x="1187102" y="1173786"/>
                </a:moveTo>
                <a:cubicBezTo>
                  <a:pt x="1203871" y="1173786"/>
                  <a:pt x="1217465" y="1187380"/>
                  <a:pt x="1217465" y="1204150"/>
                </a:cubicBezTo>
                <a:cubicBezTo>
                  <a:pt x="1217465" y="1220919"/>
                  <a:pt x="1203871" y="1234513"/>
                  <a:pt x="1187102" y="1234513"/>
                </a:cubicBezTo>
                <a:cubicBezTo>
                  <a:pt x="1170332" y="1234513"/>
                  <a:pt x="1156738" y="1220919"/>
                  <a:pt x="1156738" y="1204150"/>
                </a:cubicBezTo>
                <a:cubicBezTo>
                  <a:pt x="1156738" y="1187380"/>
                  <a:pt x="1170332" y="1173786"/>
                  <a:pt x="1187102" y="1173786"/>
                </a:cubicBezTo>
                <a:close/>
                <a:moveTo>
                  <a:pt x="1114547" y="1173786"/>
                </a:moveTo>
                <a:cubicBezTo>
                  <a:pt x="1131317" y="1173786"/>
                  <a:pt x="1144911" y="1187380"/>
                  <a:pt x="1144911" y="1204150"/>
                </a:cubicBezTo>
                <a:cubicBezTo>
                  <a:pt x="1144911" y="1220919"/>
                  <a:pt x="1131317" y="1234513"/>
                  <a:pt x="1114547" y="1234513"/>
                </a:cubicBezTo>
                <a:cubicBezTo>
                  <a:pt x="1097778" y="1234513"/>
                  <a:pt x="1084184" y="1220919"/>
                  <a:pt x="1084184" y="1204150"/>
                </a:cubicBezTo>
                <a:cubicBezTo>
                  <a:pt x="1084184" y="1187380"/>
                  <a:pt x="1097778" y="1173786"/>
                  <a:pt x="1114547" y="1173786"/>
                </a:cubicBezTo>
                <a:close/>
                <a:moveTo>
                  <a:pt x="1041993" y="1173786"/>
                </a:moveTo>
                <a:cubicBezTo>
                  <a:pt x="1058762" y="1173786"/>
                  <a:pt x="1072356" y="1187380"/>
                  <a:pt x="1072356" y="1204150"/>
                </a:cubicBezTo>
                <a:cubicBezTo>
                  <a:pt x="1072356" y="1220919"/>
                  <a:pt x="1058762" y="1234513"/>
                  <a:pt x="1041993" y="1234513"/>
                </a:cubicBezTo>
                <a:cubicBezTo>
                  <a:pt x="1025223" y="1234513"/>
                  <a:pt x="1011629" y="1220919"/>
                  <a:pt x="1011629" y="1204150"/>
                </a:cubicBezTo>
                <a:cubicBezTo>
                  <a:pt x="1011629" y="1187380"/>
                  <a:pt x="1025223" y="1173786"/>
                  <a:pt x="1041993" y="1173786"/>
                </a:cubicBezTo>
                <a:close/>
                <a:moveTo>
                  <a:pt x="969438" y="1173786"/>
                </a:moveTo>
                <a:cubicBezTo>
                  <a:pt x="986208" y="1173786"/>
                  <a:pt x="999801" y="1187380"/>
                  <a:pt x="999801" y="1204150"/>
                </a:cubicBezTo>
                <a:cubicBezTo>
                  <a:pt x="999801" y="1220919"/>
                  <a:pt x="986208" y="1234513"/>
                  <a:pt x="969438" y="1234513"/>
                </a:cubicBezTo>
                <a:cubicBezTo>
                  <a:pt x="952669" y="1234513"/>
                  <a:pt x="939075" y="1220919"/>
                  <a:pt x="939075" y="1204150"/>
                </a:cubicBezTo>
                <a:cubicBezTo>
                  <a:pt x="939075" y="1187380"/>
                  <a:pt x="952669" y="1173786"/>
                  <a:pt x="969438" y="1173786"/>
                </a:cubicBezTo>
                <a:close/>
                <a:moveTo>
                  <a:pt x="896883" y="1173786"/>
                </a:moveTo>
                <a:cubicBezTo>
                  <a:pt x="913653" y="1173786"/>
                  <a:pt x="927247" y="1187380"/>
                  <a:pt x="927247" y="1204150"/>
                </a:cubicBezTo>
                <a:cubicBezTo>
                  <a:pt x="927247" y="1220919"/>
                  <a:pt x="913653" y="1234513"/>
                  <a:pt x="896883" y="1234513"/>
                </a:cubicBezTo>
                <a:cubicBezTo>
                  <a:pt x="880114" y="1234513"/>
                  <a:pt x="866520" y="1220919"/>
                  <a:pt x="866520" y="1204150"/>
                </a:cubicBezTo>
                <a:cubicBezTo>
                  <a:pt x="866520" y="1187380"/>
                  <a:pt x="880114" y="1173786"/>
                  <a:pt x="896883" y="1173786"/>
                </a:cubicBezTo>
                <a:close/>
                <a:moveTo>
                  <a:pt x="824329" y="1173786"/>
                </a:moveTo>
                <a:cubicBezTo>
                  <a:pt x="841098" y="1173786"/>
                  <a:pt x="854692" y="1187380"/>
                  <a:pt x="854692" y="1204150"/>
                </a:cubicBezTo>
                <a:cubicBezTo>
                  <a:pt x="854692" y="1220919"/>
                  <a:pt x="841098" y="1234513"/>
                  <a:pt x="824329" y="1234513"/>
                </a:cubicBezTo>
                <a:cubicBezTo>
                  <a:pt x="807559" y="1234513"/>
                  <a:pt x="793965" y="1220919"/>
                  <a:pt x="793965" y="1204150"/>
                </a:cubicBezTo>
                <a:cubicBezTo>
                  <a:pt x="793965" y="1187380"/>
                  <a:pt x="807559" y="1173786"/>
                  <a:pt x="824329" y="1173786"/>
                </a:cubicBezTo>
                <a:close/>
                <a:moveTo>
                  <a:pt x="751774" y="1173786"/>
                </a:moveTo>
                <a:cubicBezTo>
                  <a:pt x="768544" y="1173786"/>
                  <a:pt x="782138" y="1187380"/>
                  <a:pt x="782138" y="1204150"/>
                </a:cubicBezTo>
                <a:cubicBezTo>
                  <a:pt x="782138" y="1220919"/>
                  <a:pt x="768544" y="1234513"/>
                  <a:pt x="751774" y="1234513"/>
                </a:cubicBezTo>
                <a:cubicBezTo>
                  <a:pt x="735005" y="1234513"/>
                  <a:pt x="721411" y="1220919"/>
                  <a:pt x="721411" y="1204150"/>
                </a:cubicBezTo>
                <a:cubicBezTo>
                  <a:pt x="721411" y="1187380"/>
                  <a:pt x="735005" y="1173786"/>
                  <a:pt x="751774" y="1173786"/>
                </a:cubicBezTo>
                <a:close/>
                <a:moveTo>
                  <a:pt x="679220" y="1173786"/>
                </a:moveTo>
                <a:cubicBezTo>
                  <a:pt x="695989" y="1173786"/>
                  <a:pt x="709583" y="1187380"/>
                  <a:pt x="709583" y="1204150"/>
                </a:cubicBezTo>
                <a:cubicBezTo>
                  <a:pt x="709583" y="1220919"/>
                  <a:pt x="695989" y="1234513"/>
                  <a:pt x="679220" y="1234513"/>
                </a:cubicBezTo>
                <a:cubicBezTo>
                  <a:pt x="662450" y="1234513"/>
                  <a:pt x="648856" y="1220919"/>
                  <a:pt x="648856" y="1204150"/>
                </a:cubicBezTo>
                <a:cubicBezTo>
                  <a:pt x="648856" y="1187380"/>
                  <a:pt x="662450" y="1173786"/>
                  <a:pt x="679220" y="1173786"/>
                </a:cubicBezTo>
                <a:close/>
                <a:moveTo>
                  <a:pt x="606665" y="1173786"/>
                </a:moveTo>
                <a:cubicBezTo>
                  <a:pt x="623435" y="1173786"/>
                  <a:pt x="637029" y="1187380"/>
                  <a:pt x="637029" y="1204150"/>
                </a:cubicBezTo>
                <a:cubicBezTo>
                  <a:pt x="637029" y="1220919"/>
                  <a:pt x="623435" y="1234513"/>
                  <a:pt x="606665" y="1234513"/>
                </a:cubicBezTo>
                <a:cubicBezTo>
                  <a:pt x="589896" y="1234513"/>
                  <a:pt x="576302" y="1220919"/>
                  <a:pt x="576302" y="1204150"/>
                </a:cubicBezTo>
                <a:cubicBezTo>
                  <a:pt x="576302" y="1187380"/>
                  <a:pt x="589896" y="1173786"/>
                  <a:pt x="606665" y="1173786"/>
                </a:cubicBezTo>
                <a:close/>
                <a:moveTo>
                  <a:pt x="534111" y="1173786"/>
                </a:moveTo>
                <a:cubicBezTo>
                  <a:pt x="550880" y="1173786"/>
                  <a:pt x="564474" y="1187380"/>
                  <a:pt x="564474" y="1204150"/>
                </a:cubicBezTo>
                <a:cubicBezTo>
                  <a:pt x="564474" y="1220919"/>
                  <a:pt x="550880" y="1234513"/>
                  <a:pt x="534111" y="1234513"/>
                </a:cubicBezTo>
                <a:cubicBezTo>
                  <a:pt x="517341" y="1234513"/>
                  <a:pt x="503747" y="1220919"/>
                  <a:pt x="503747" y="1204150"/>
                </a:cubicBezTo>
                <a:cubicBezTo>
                  <a:pt x="503747" y="1187380"/>
                  <a:pt x="517341" y="1173786"/>
                  <a:pt x="534111" y="1173786"/>
                </a:cubicBezTo>
                <a:close/>
                <a:moveTo>
                  <a:pt x="461556" y="1173786"/>
                </a:moveTo>
                <a:cubicBezTo>
                  <a:pt x="478326" y="1173786"/>
                  <a:pt x="491920" y="1187380"/>
                  <a:pt x="491920" y="1204150"/>
                </a:cubicBezTo>
                <a:cubicBezTo>
                  <a:pt x="491920" y="1220919"/>
                  <a:pt x="478326" y="1234513"/>
                  <a:pt x="461556" y="1234513"/>
                </a:cubicBezTo>
                <a:cubicBezTo>
                  <a:pt x="444787" y="1234513"/>
                  <a:pt x="431192" y="1220919"/>
                  <a:pt x="431192" y="1204150"/>
                </a:cubicBezTo>
                <a:cubicBezTo>
                  <a:pt x="431192" y="1187380"/>
                  <a:pt x="444787" y="1173786"/>
                  <a:pt x="461556" y="1173786"/>
                </a:cubicBezTo>
                <a:close/>
                <a:moveTo>
                  <a:pt x="389002" y="1173786"/>
                </a:moveTo>
                <a:cubicBezTo>
                  <a:pt x="405771" y="1173786"/>
                  <a:pt x="419365" y="1187380"/>
                  <a:pt x="419365" y="1204150"/>
                </a:cubicBezTo>
                <a:cubicBezTo>
                  <a:pt x="419365" y="1220919"/>
                  <a:pt x="405771" y="1234513"/>
                  <a:pt x="389002" y="1234513"/>
                </a:cubicBezTo>
                <a:cubicBezTo>
                  <a:pt x="372232" y="1234513"/>
                  <a:pt x="358638" y="1220919"/>
                  <a:pt x="358638" y="1204150"/>
                </a:cubicBezTo>
                <a:cubicBezTo>
                  <a:pt x="358638" y="1187380"/>
                  <a:pt x="372232" y="1173786"/>
                  <a:pt x="389002" y="1173786"/>
                </a:cubicBezTo>
                <a:close/>
                <a:moveTo>
                  <a:pt x="316447" y="1173786"/>
                </a:moveTo>
                <a:cubicBezTo>
                  <a:pt x="333216" y="1173786"/>
                  <a:pt x="346810" y="1187380"/>
                  <a:pt x="346810" y="1204150"/>
                </a:cubicBezTo>
                <a:cubicBezTo>
                  <a:pt x="346810" y="1220919"/>
                  <a:pt x="333216" y="1234513"/>
                  <a:pt x="316447" y="1234513"/>
                </a:cubicBezTo>
                <a:cubicBezTo>
                  <a:pt x="299677" y="1234513"/>
                  <a:pt x="286084" y="1220919"/>
                  <a:pt x="286084" y="1204150"/>
                </a:cubicBezTo>
                <a:cubicBezTo>
                  <a:pt x="286084" y="1187380"/>
                  <a:pt x="299677" y="1173786"/>
                  <a:pt x="316447" y="1173786"/>
                </a:cubicBezTo>
                <a:close/>
                <a:moveTo>
                  <a:pt x="243892" y="1173786"/>
                </a:moveTo>
                <a:cubicBezTo>
                  <a:pt x="260662" y="1173786"/>
                  <a:pt x="274256" y="1187380"/>
                  <a:pt x="274256" y="1204150"/>
                </a:cubicBezTo>
                <a:cubicBezTo>
                  <a:pt x="274256" y="1220919"/>
                  <a:pt x="260662" y="1234513"/>
                  <a:pt x="243892" y="1234513"/>
                </a:cubicBezTo>
                <a:cubicBezTo>
                  <a:pt x="227123" y="1234513"/>
                  <a:pt x="213529" y="1220919"/>
                  <a:pt x="213529" y="1204150"/>
                </a:cubicBezTo>
                <a:cubicBezTo>
                  <a:pt x="213529" y="1187380"/>
                  <a:pt x="227123" y="1173786"/>
                  <a:pt x="243892" y="1173786"/>
                </a:cubicBezTo>
                <a:close/>
                <a:moveTo>
                  <a:pt x="171339" y="1173786"/>
                </a:moveTo>
                <a:cubicBezTo>
                  <a:pt x="188107" y="1173786"/>
                  <a:pt x="201701" y="1187380"/>
                  <a:pt x="201701" y="1204150"/>
                </a:cubicBezTo>
                <a:cubicBezTo>
                  <a:pt x="201701" y="1220919"/>
                  <a:pt x="188107" y="1234513"/>
                  <a:pt x="171339" y="1234513"/>
                </a:cubicBezTo>
                <a:cubicBezTo>
                  <a:pt x="154627" y="1234513"/>
                  <a:pt x="141034" y="1220919"/>
                  <a:pt x="141034" y="1204150"/>
                </a:cubicBezTo>
                <a:cubicBezTo>
                  <a:pt x="141034" y="1187380"/>
                  <a:pt x="154627" y="1173786"/>
                  <a:pt x="171339" y="1173786"/>
                </a:cubicBezTo>
                <a:close/>
                <a:moveTo>
                  <a:pt x="98852" y="1173786"/>
                </a:moveTo>
                <a:cubicBezTo>
                  <a:pt x="115616" y="1173786"/>
                  <a:pt x="129210" y="1187380"/>
                  <a:pt x="129210" y="1204150"/>
                </a:cubicBezTo>
                <a:cubicBezTo>
                  <a:pt x="129210" y="1220919"/>
                  <a:pt x="115616" y="1234513"/>
                  <a:pt x="98852" y="1234513"/>
                </a:cubicBezTo>
                <a:cubicBezTo>
                  <a:pt x="82080" y="1234513"/>
                  <a:pt x="68486" y="1220919"/>
                  <a:pt x="68486" y="1204150"/>
                </a:cubicBezTo>
                <a:cubicBezTo>
                  <a:pt x="68486" y="1187380"/>
                  <a:pt x="82080" y="1173786"/>
                  <a:pt x="98852" y="1173786"/>
                </a:cubicBezTo>
                <a:close/>
                <a:moveTo>
                  <a:pt x="26297" y="1173786"/>
                </a:moveTo>
                <a:cubicBezTo>
                  <a:pt x="43063" y="1173786"/>
                  <a:pt x="56658" y="1187380"/>
                  <a:pt x="56658" y="1204150"/>
                </a:cubicBezTo>
                <a:cubicBezTo>
                  <a:pt x="56658" y="1220919"/>
                  <a:pt x="43063" y="1234513"/>
                  <a:pt x="26297" y="1234513"/>
                </a:cubicBezTo>
                <a:cubicBezTo>
                  <a:pt x="17912" y="1234513"/>
                  <a:pt x="10321" y="1231115"/>
                  <a:pt x="4826" y="1225620"/>
                </a:cubicBezTo>
                <a:lnTo>
                  <a:pt x="0" y="1213970"/>
                </a:lnTo>
                <a:lnTo>
                  <a:pt x="0" y="1194329"/>
                </a:lnTo>
                <a:lnTo>
                  <a:pt x="4826" y="1182679"/>
                </a:lnTo>
                <a:cubicBezTo>
                  <a:pt x="10321" y="1177185"/>
                  <a:pt x="17912" y="1173786"/>
                  <a:pt x="26297" y="1173786"/>
                </a:cubicBezTo>
                <a:close/>
                <a:moveTo>
                  <a:pt x="1477320" y="1093335"/>
                </a:moveTo>
                <a:cubicBezTo>
                  <a:pt x="1485705" y="1093335"/>
                  <a:pt x="1493295" y="1096733"/>
                  <a:pt x="1498790" y="1102228"/>
                </a:cubicBezTo>
                <a:lnTo>
                  <a:pt x="1505389" y="1118160"/>
                </a:lnTo>
                <a:lnTo>
                  <a:pt x="1493855" y="1142105"/>
                </a:lnTo>
                <a:lnTo>
                  <a:pt x="1487887" y="1151929"/>
                </a:lnTo>
                <a:lnTo>
                  <a:pt x="1477320" y="1154062"/>
                </a:lnTo>
                <a:cubicBezTo>
                  <a:pt x="1460550" y="1154062"/>
                  <a:pt x="1446956" y="1140468"/>
                  <a:pt x="1446956" y="1123698"/>
                </a:cubicBezTo>
                <a:cubicBezTo>
                  <a:pt x="1446956" y="1106929"/>
                  <a:pt x="1460550" y="1093335"/>
                  <a:pt x="1477320" y="1093335"/>
                </a:cubicBezTo>
                <a:close/>
                <a:moveTo>
                  <a:pt x="1404765" y="1093335"/>
                </a:moveTo>
                <a:cubicBezTo>
                  <a:pt x="1421535" y="1093335"/>
                  <a:pt x="1435129" y="1106929"/>
                  <a:pt x="1435129" y="1123698"/>
                </a:cubicBezTo>
                <a:cubicBezTo>
                  <a:pt x="1435129" y="1140468"/>
                  <a:pt x="1421535" y="1154062"/>
                  <a:pt x="1404765" y="1154062"/>
                </a:cubicBezTo>
                <a:cubicBezTo>
                  <a:pt x="1387996" y="1154062"/>
                  <a:pt x="1374402" y="1140468"/>
                  <a:pt x="1374402" y="1123698"/>
                </a:cubicBezTo>
                <a:cubicBezTo>
                  <a:pt x="1374402" y="1106929"/>
                  <a:pt x="1387996" y="1093335"/>
                  <a:pt x="1404765" y="1093335"/>
                </a:cubicBezTo>
                <a:close/>
                <a:moveTo>
                  <a:pt x="1332211" y="1093335"/>
                </a:moveTo>
                <a:cubicBezTo>
                  <a:pt x="1348980" y="1093335"/>
                  <a:pt x="1362574" y="1106929"/>
                  <a:pt x="1362574" y="1123698"/>
                </a:cubicBezTo>
                <a:cubicBezTo>
                  <a:pt x="1362574" y="1140468"/>
                  <a:pt x="1348980" y="1154062"/>
                  <a:pt x="1332211" y="1154062"/>
                </a:cubicBezTo>
                <a:cubicBezTo>
                  <a:pt x="1315441" y="1154062"/>
                  <a:pt x="1301847" y="1140468"/>
                  <a:pt x="1301847" y="1123698"/>
                </a:cubicBezTo>
                <a:cubicBezTo>
                  <a:pt x="1301847" y="1106929"/>
                  <a:pt x="1315441" y="1093335"/>
                  <a:pt x="1332211" y="1093335"/>
                </a:cubicBezTo>
                <a:close/>
                <a:moveTo>
                  <a:pt x="1259656" y="1093335"/>
                </a:moveTo>
                <a:cubicBezTo>
                  <a:pt x="1276426" y="1093335"/>
                  <a:pt x="1290020" y="1106929"/>
                  <a:pt x="1290020" y="1123698"/>
                </a:cubicBezTo>
                <a:cubicBezTo>
                  <a:pt x="1290020" y="1140468"/>
                  <a:pt x="1276426" y="1154062"/>
                  <a:pt x="1259656" y="1154062"/>
                </a:cubicBezTo>
                <a:cubicBezTo>
                  <a:pt x="1242887" y="1154062"/>
                  <a:pt x="1229293" y="1140468"/>
                  <a:pt x="1229293" y="1123698"/>
                </a:cubicBezTo>
                <a:cubicBezTo>
                  <a:pt x="1229293" y="1106929"/>
                  <a:pt x="1242887" y="1093335"/>
                  <a:pt x="1259656" y="1093335"/>
                </a:cubicBezTo>
                <a:close/>
                <a:moveTo>
                  <a:pt x="1187102" y="1093335"/>
                </a:moveTo>
                <a:cubicBezTo>
                  <a:pt x="1203871" y="1093335"/>
                  <a:pt x="1217465" y="1106929"/>
                  <a:pt x="1217465" y="1123698"/>
                </a:cubicBezTo>
                <a:cubicBezTo>
                  <a:pt x="1217465" y="1140468"/>
                  <a:pt x="1203871" y="1154062"/>
                  <a:pt x="1187102" y="1154062"/>
                </a:cubicBezTo>
                <a:cubicBezTo>
                  <a:pt x="1170332" y="1154062"/>
                  <a:pt x="1156738" y="1140468"/>
                  <a:pt x="1156738" y="1123698"/>
                </a:cubicBezTo>
                <a:cubicBezTo>
                  <a:pt x="1156738" y="1106929"/>
                  <a:pt x="1170332" y="1093335"/>
                  <a:pt x="1187102" y="1093335"/>
                </a:cubicBezTo>
                <a:close/>
                <a:moveTo>
                  <a:pt x="1114547" y="1093335"/>
                </a:moveTo>
                <a:cubicBezTo>
                  <a:pt x="1131317" y="1093335"/>
                  <a:pt x="1144911" y="1106929"/>
                  <a:pt x="1144911" y="1123698"/>
                </a:cubicBezTo>
                <a:cubicBezTo>
                  <a:pt x="1144911" y="1140468"/>
                  <a:pt x="1131317" y="1154062"/>
                  <a:pt x="1114547" y="1154062"/>
                </a:cubicBezTo>
                <a:cubicBezTo>
                  <a:pt x="1097778" y="1154062"/>
                  <a:pt x="1084184" y="1140468"/>
                  <a:pt x="1084184" y="1123698"/>
                </a:cubicBezTo>
                <a:cubicBezTo>
                  <a:pt x="1084184" y="1106929"/>
                  <a:pt x="1097778" y="1093335"/>
                  <a:pt x="1114547" y="1093335"/>
                </a:cubicBezTo>
                <a:close/>
                <a:moveTo>
                  <a:pt x="1041993" y="1093335"/>
                </a:moveTo>
                <a:cubicBezTo>
                  <a:pt x="1058762" y="1093335"/>
                  <a:pt x="1072356" y="1106929"/>
                  <a:pt x="1072356" y="1123698"/>
                </a:cubicBezTo>
                <a:cubicBezTo>
                  <a:pt x="1072356" y="1140468"/>
                  <a:pt x="1058762" y="1154062"/>
                  <a:pt x="1041993" y="1154062"/>
                </a:cubicBezTo>
                <a:cubicBezTo>
                  <a:pt x="1025223" y="1154062"/>
                  <a:pt x="1011629" y="1140468"/>
                  <a:pt x="1011629" y="1123698"/>
                </a:cubicBezTo>
                <a:cubicBezTo>
                  <a:pt x="1011629" y="1106929"/>
                  <a:pt x="1025223" y="1093335"/>
                  <a:pt x="1041993" y="1093335"/>
                </a:cubicBezTo>
                <a:close/>
                <a:moveTo>
                  <a:pt x="969438" y="1093335"/>
                </a:moveTo>
                <a:cubicBezTo>
                  <a:pt x="986208" y="1093335"/>
                  <a:pt x="999801" y="1106929"/>
                  <a:pt x="999801" y="1123698"/>
                </a:cubicBezTo>
                <a:cubicBezTo>
                  <a:pt x="999801" y="1140468"/>
                  <a:pt x="986208" y="1154062"/>
                  <a:pt x="969438" y="1154062"/>
                </a:cubicBezTo>
                <a:cubicBezTo>
                  <a:pt x="952669" y="1154062"/>
                  <a:pt x="939075" y="1140468"/>
                  <a:pt x="939075" y="1123698"/>
                </a:cubicBezTo>
                <a:cubicBezTo>
                  <a:pt x="939075" y="1106929"/>
                  <a:pt x="952669" y="1093335"/>
                  <a:pt x="969438" y="1093335"/>
                </a:cubicBezTo>
                <a:close/>
                <a:moveTo>
                  <a:pt x="896883" y="1093335"/>
                </a:moveTo>
                <a:cubicBezTo>
                  <a:pt x="913653" y="1093335"/>
                  <a:pt x="927247" y="1106929"/>
                  <a:pt x="927247" y="1123698"/>
                </a:cubicBezTo>
                <a:cubicBezTo>
                  <a:pt x="927247" y="1140468"/>
                  <a:pt x="913653" y="1154062"/>
                  <a:pt x="896883" y="1154062"/>
                </a:cubicBezTo>
                <a:cubicBezTo>
                  <a:pt x="880114" y="1154062"/>
                  <a:pt x="866520" y="1140468"/>
                  <a:pt x="866520" y="1123698"/>
                </a:cubicBezTo>
                <a:cubicBezTo>
                  <a:pt x="866520" y="1106929"/>
                  <a:pt x="880114" y="1093335"/>
                  <a:pt x="896883" y="1093335"/>
                </a:cubicBezTo>
                <a:close/>
                <a:moveTo>
                  <a:pt x="824329" y="1093335"/>
                </a:moveTo>
                <a:cubicBezTo>
                  <a:pt x="841098" y="1093335"/>
                  <a:pt x="854692" y="1106929"/>
                  <a:pt x="854692" y="1123698"/>
                </a:cubicBezTo>
                <a:cubicBezTo>
                  <a:pt x="854692" y="1140468"/>
                  <a:pt x="841098" y="1154062"/>
                  <a:pt x="824329" y="1154062"/>
                </a:cubicBezTo>
                <a:cubicBezTo>
                  <a:pt x="807559" y="1154062"/>
                  <a:pt x="793965" y="1140468"/>
                  <a:pt x="793965" y="1123698"/>
                </a:cubicBezTo>
                <a:cubicBezTo>
                  <a:pt x="793965" y="1106929"/>
                  <a:pt x="807559" y="1093335"/>
                  <a:pt x="824329" y="1093335"/>
                </a:cubicBezTo>
                <a:close/>
                <a:moveTo>
                  <a:pt x="751774" y="1093335"/>
                </a:moveTo>
                <a:cubicBezTo>
                  <a:pt x="768544" y="1093335"/>
                  <a:pt x="782138" y="1106929"/>
                  <a:pt x="782138" y="1123698"/>
                </a:cubicBezTo>
                <a:cubicBezTo>
                  <a:pt x="782138" y="1140468"/>
                  <a:pt x="768544" y="1154062"/>
                  <a:pt x="751774" y="1154062"/>
                </a:cubicBezTo>
                <a:cubicBezTo>
                  <a:pt x="735005" y="1154062"/>
                  <a:pt x="721411" y="1140468"/>
                  <a:pt x="721411" y="1123698"/>
                </a:cubicBezTo>
                <a:cubicBezTo>
                  <a:pt x="721411" y="1106929"/>
                  <a:pt x="735005" y="1093335"/>
                  <a:pt x="751774" y="1093335"/>
                </a:cubicBezTo>
                <a:close/>
                <a:moveTo>
                  <a:pt x="679220" y="1093335"/>
                </a:moveTo>
                <a:cubicBezTo>
                  <a:pt x="695989" y="1093335"/>
                  <a:pt x="709583" y="1106929"/>
                  <a:pt x="709583" y="1123698"/>
                </a:cubicBezTo>
                <a:cubicBezTo>
                  <a:pt x="709583" y="1140468"/>
                  <a:pt x="695989" y="1154062"/>
                  <a:pt x="679220" y="1154062"/>
                </a:cubicBezTo>
                <a:cubicBezTo>
                  <a:pt x="662450" y="1154062"/>
                  <a:pt x="648856" y="1140468"/>
                  <a:pt x="648856" y="1123698"/>
                </a:cubicBezTo>
                <a:cubicBezTo>
                  <a:pt x="648856" y="1106929"/>
                  <a:pt x="662450" y="1093335"/>
                  <a:pt x="679220" y="1093335"/>
                </a:cubicBezTo>
                <a:close/>
                <a:moveTo>
                  <a:pt x="606665" y="1093335"/>
                </a:moveTo>
                <a:cubicBezTo>
                  <a:pt x="623435" y="1093335"/>
                  <a:pt x="637029" y="1106929"/>
                  <a:pt x="637029" y="1123698"/>
                </a:cubicBezTo>
                <a:cubicBezTo>
                  <a:pt x="637029" y="1140468"/>
                  <a:pt x="623435" y="1154062"/>
                  <a:pt x="606665" y="1154062"/>
                </a:cubicBezTo>
                <a:cubicBezTo>
                  <a:pt x="589896" y="1154062"/>
                  <a:pt x="576302" y="1140468"/>
                  <a:pt x="576302" y="1123698"/>
                </a:cubicBezTo>
                <a:cubicBezTo>
                  <a:pt x="576302" y="1106929"/>
                  <a:pt x="589896" y="1093335"/>
                  <a:pt x="606665" y="1093335"/>
                </a:cubicBezTo>
                <a:close/>
                <a:moveTo>
                  <a:pt x="534111" y="1093335"/>
                </a:moveTo>
                <a:cubicBezTo>
                  <a:pt x="550880" y="1093335"/>
                  <a:pt x="564474" y="1106929"/>
                  <a:pt x="564474" y="1123698"/>
                </a:cubicBezTo>
                <a:cubicBezTo>
                  <a:pt x="564474" y="1140468"/>
                  <a:pt x="550880" y="1154062"/>
                  <a:pt x="534111" y="1154062"/>
                </a:cubicBezTo>
                <a:cubicBezTo>
                  <a:pt x="517341" y="1154062"/>
                  <a:pt x="503747" y="1140468"/>
                  <a:pt x="503747" y="1123698"/>
                </a:cubicBezTo>
                <a:cubicBezTo>
                  <a:pt x="503747" y="1106929"/>
                  <a:pt x="517341" y="1093335"/>
                  <a:pt x="534111" y="1093335"/>
                </a:cubicBezTo>
                <a:close/>
                <a:moveTo>
                  <a:pt x="461556" y="1093335"/>
                </a:moveTo>
                <a:cubicBezTo>
                  <a:pt x="478326" y="1093335"/>
                  <a:pt x="491920" y="1106929"/>
                  <a:pt x="491920" y="1123698"/>
                </a:cubicBezTo>
                <a:cubicBezTo>
                  <a:pt x="491920" y="1140468"/>
                  <a:pt x="478326" y="1154062"/>
                  <a:pt x="461556" y="1154062"/>
                </a:cubicBezTo>
                <a:cubicBezTo>
                  <a:pt x="444787" y="1154062"/>
                  <a:pt x="431192" y="1140468"/>
                  <a:pt x="431192" y="1123698"/>
                </a:cubicBezTo>
                <a:cubicBezTo>
                  <a:pt x="431192" y="1106929"/>
                  <a:pt x="444787" y="1093335"/>
                  <a:pt x="461556" y="1093335"/>
                </a:cubicBezTo>
                <a:close/>
                <a:moveTo>
                  <a:pt x="389002" y="1093335"/>
                </a:moveTo>
                <a:cubicBezTo>
                  <a:pt x="405771" y="1093335"/>
                  <a:pt x="419365" y="1106929"/>
                  <a:pt x="419365" y="1123698"/>
                </a:cubicBezTo>
                <a:cubicBezTo>
                  <a:pt x="419365" y="1140468"/>
                  <a:pt x="405771" y="1154062"/>
                  <a:pt x="389002" y="1154062"/>
                </a:cubicBezTo>
                <a:cubicBezTo>
                  <a:pt x="372232" y="1154062"/>
                  <a:pt x="358638" y="1140468"/>
                  <a:pt x="358638" y="1123698"/>
                </a:cubicBezTo>
                <a:cubicBezTo>
                  <a:pt x="358638" y="1106929"/>
                  <a:pt x="372232" y="1093335"/>
                  <a:pt x="389002" y="1093335"/>
                </a:cubicBezTo>
                <a:close/>
                <a:moveTo>
                  <a:pt x="316447" y="1093335"/>
                </a:moveTo>
                <a:cubicBezTo>
                  <a:pt x="333216" y="1093335"/>
                  <a:pt x="346810" y="1106929"/>
                  <a:pt x="346810" y="1123698"/>
                </a:cubicBezTo>
                <a:cubicBezTo>
                  <a:pt x="346810" y="1140468"/>
                  <a:pt x="333216" y="1154062"/>
                  <a:pt x="316447" y="1154062"/>
                </a:cubicBezTo>
                <a:cubicBezTo>
                  <a:pt x="299677" y="1154062"/>
                  <a:pt x="286084" y="1140468"/>
                  <a:pt x="286084" y="1123698"/>
                </a:cubicBezTo>
                <a:cubicBezTo>
                  <a:pt x="286084" y="1106929"/>
                  <a:pt x="299677" y="1093335"/>
                  <a:pt x="316447" y="1093335"/>
                </a:cubicBezTo>
                <a:close/>
                <a:moveTo>
                  <a:pt x="243892" y="1093335"/>
                </a:moveTo>
                <a:cubicBezTo>
                  <a:pt x="260662" y="1093335"/>
                  <a:pt x="274256" y="1106929"/>
                  <a:pt x="274256" y="1123698"/>
                </a:cubicBezTo>
                <a:cubicBezTo>
                  <a:pt x="274256" y="1140468"/>
                  <a:pt x="260662" y="1154062"/>
                  <a:pt x="243892" y="1154062"/>
                </a:cubicBezTo>
                <a:cubicBezTo>
                  <a:pt x="227123" y="1154062"/>
                  <a:pt x="213529" y="1140468"/>
                  <a:pt x="213529" y="1123698"/>
                </a:cubicBezTo>
                <a:cubicBezTo>
                  <a:pt x="213529" y="1106929"/>
                  <a:pt x="227123" y="1093335"/>
                  <a:pt x="243892" y="1093335"/>
                </a:cubicBezTo>
                <a:close/>
                <a:moveTo>
                  <a:pt x="171339" y="1093335"/>
                </a:moveTo>
                <a:cubicBezTo>
                  <a:pt x="188107" y="1093335"/>
                  <a:pt x="201701" y="1106929"/>
                  <a:pt x="201701" y="1123698"/>
                </a:cubicBezTo>
                <a:cubicBezTo>
                  <a:pt x="201701" y="1140468"/>
                  <a:pt x="188107" y="1154062"/>
                  <a:pt x="171339" y="1154062"/>
                </a:cubicBezTo>
                <a:cubicBezTo>
                  <a:pt x="154633" y="1154062"/>
                  <a:pt x="141040" y="1140468"/>
                  <a:pt x="141040" y="1123698"/>
                </a:cubicBezTo>
                <a:cubicBezTo>
                  <a:pt x="141040" y="1106929"/>
                  <a:pt x="154633" y="1093335"/>
                  <a:pt x="171339" y="1093335"/>
                </a:cubicBezTo>
                <a:close/>
                <a:moveTo>
                  <a:pt x="98858" y="1093335"/>
                </a:moveTo>
                <a:cubicBezTo>
                  <a:pt x="115622" y="1093335"/>
                  <a:pt x="129216" y="1106929"/>
                  <a:pt x="129216" y="1123698"/>
                </a:cubicBezTo>
                <a:cubicBezTo>
                  <a:pt x="129216" y="1140468"/>
                  <a:pt x="115622" y="1154062"/>
                  <a:pt x="98858" y="1154062"/>
                </a:cubicBezTo>
                <a:cubicBezTo>
                  <a:pt x="82086" y="1154062"/>
                  <a:pt x="68492" y="1140468"/>
                  <a:pt x="68492" y="1123698"/>
                </a:cubicBezTo>
                <a:cubicBezTo>
                  <a:pt x="68492" y="1106929"/>
                  <a:pt x="82086" y="1093335"/>
                  <a:pt x="98858" y="1093335"/>
                </a:cubicBezTo>
                <a:close/>
                <a:moveTo>
                  <a:pt x="26303" y="1093335"/>
                </a:moveTo>
                <a:cubicBezTo>
                  <a:pt x="43069" y="1093335"/>
                  <a:pt x="56664" y="1106929"/>
                  <a:pt x="56664" y="1123698"/>
                </a:cubicBezTo>
                <a:cubicBezTo>
                  <a:pt x="56664" y="1140468"/>
                  <a:pt x="43069" y="1154062"/>
                  <a:pt x="26303" y="1154062"/>
                </a:cubicBezTo>
                <a:cubicBezTo>
                  <a:pt x="17918" y="1154062"/>
                  <a:pt x="10327" y="1150664"/>
                  <a:pt x="4832" y="1145169"/>
                </a:cubicBezTo>
                <a:lnTo>
                  <a:pt x="0" y="1133503"/>
                </a:lnTo>
                <a:lnTo>
                  <a:pt x="0" y="1113894"/>
                </a:lnTo>
                <a:lnTo>
                  <a:pt x="4832" y="1102228"/>
                </a:lnTo>
                <a:cubicBezTo>
                  <a:pt x="10327" y="1096734"/>
                  <a:pt x="17918" y="1093335"/>
                  <a:pt x="26303" y="1093335"/>
                </a:cubicBezTo>
                <a:close/>
                <a:moveTo>
                  <a:pt x="1549874" y="1012883"/>
                </a:moveTo>
                <a:lnTo>
                  <a:pt x="1555552" y="1014029"/>
                </a:lnTo>
                <a:lnTo>
                  <a:pt x="1530465" y="1066106"/>
                </a:lnTo>
                <a:lnTo>
                  <a:pt x="1528404" y="1064717"/>
                </a:lnTo>
                <a:cubicBezTo>
                  <a:pt x="1522910" y="1059222"/>
                  <a:pt x="1519511" y="1051631"/>
                  <a:pt x="1519511" y="1043246"/>
                </a:cubicBezTo>
                <a:cubicBezTo>
                  <a:pt x="1519511" y="1026477"/>
                  <a:pt x="1533105" y="1012883"/>
                  <a:pt x="1549874" y="1012883"/>
                </a:cubicBezTo>
                <a:close/>
                <a:moveTo>
                  <a:pt x="1477320" y="1012883"/>
                </a:moveTo>
                <a:cubicBezTo>
                  <a:pt x="1494089" y="1012883"/>
                  <a:pt x="1507683" y="1026477"/>
                  <a:pt x="1507683" y="1043246"/>
                </a:cubicBezTo>
                <a:cubicBezTo>
                  <a:pt x="1507683" y="1060016"/>
                  <a:pt x="1494089" y="1073610"/>
                  <a:pt x="1477320" y="1073610"/>
                </a:cubicBezTo>
                <a:cubicBezTo>
                  <a:pt x="1460550" y="1073610"/>
                  <a:pt x="1446956" y="1060016"/>
                  <a:pt x="1446956" y="1043246"/>
                </a:cubicBezTo>
                <a:cubicBezTo>
                  <a:pt x="1446956" y="1026477"/>
                  <a:pt x="1460550" y="1012883"/>
                  <a:pt x="1477320" y="1012883"/>
                </a:cubicBezTo>
                <a:close/>
                <a:moveTo>
                  <a:pt x="1404765" y="1012883"/>
                </a:moveTo>
                <a:cubicBezTo>
                  <a:pt x="1421535" y="1012883"/>
                  <a:pt x="1435129" y="1026477"/>
                  <a:pt x="1435129" y="1043246"/>
                </a:cubicBezTo>
                <a:cubicBezTo>
                  <a:pt x="1435129" y="1060016"/>
                  <a:pt x="1421535" y="1073610"/>
                  <a:pt x="1404765" y="1073610"/>
                </a:cubicBezTo>
                <a:cubicBezTo>
                  <a:pt x="1387996" y="1073610"/>
                  <a:pt x="1374402" y="1060016"/>
                  <a:pt x="1374402" y="1043246"/>
                </a:cubicBezTo>
                <a:cubicBezTo>
                  <a:pt x="1374402" y="1026477"/>
                  <a:pt x="1387996" y="1012883"/>
                  <a:pt x="1404765" y="1012883"/>
                </a:cubicBezTo>
                <a:close/>
                <a:moveTo>
                  <a:pt x="1332211" y="1012883"/>
                </a:moveTo>
                <a:cubicBezTo>
                  <a:pt x="1348980" y="1012883"/>
                  <a:pt x="1362574" y="1026477"/>
                  <a:pt x="1362574" y="1043246"/>
                </a:cubicBezTo>
                <a:cubicBezTo>
                  <a:pt x="1362574" y="1060016"/>
                  <a:pt x="1348980" y="1073610"/>
                  <a:pt x="1332211" y="1073610"/>
                </a:cubicBezTo>
                <a:cubicBezTo>
                  <a:pt x="1315441" y="1073610"/>
                  <a:pt x="1301847" y="1060016"/>
                  <a:pt x="1301847" y="1043246"/>
                </a:cubicBezTo>
                <a:cubicBezTo>
                  <a:pt x="1301847" y="1026477"/>
                  <a:pt x="1315441" y="1012883"/>
                  <a:pt x="1332211" y="1012883"/>
                </a:cubicBezTo>
                <a:close/>
                <a:moveTo>
                  <a:pt x="1259656" y="1012883"/>
                </a:moveTo>
                <a:cubicBezTo>
                  <a:pt x="1276426" y="1012883"/>
                  <a:pt x="1290020" y="1026477"/>
                  <a:pt x="1290020" y="1043246"/>
                </a:cubicBezTo>
                <a:cubicBezTo>
                  <a:pt x="1290020" y="1060016"/>
                  <a:pt x="1276426" y="1073610"/>
                  <a:pt x="1259656" y="1073610"/>
                </a:cubicBezTo>
                <a:cubicBezTo>
                  <a:pt x="1242887" y="1073610"/>
                  <a:pt x="1229293" y="1060016"/>
                  <a:pt x="1229293" y="1043246"/>
                </a:cubicBezTo>
                <a:cubicBezTo>
                  <a:pt x="1229293" y="1026477"/>
                  <a:pt x="1242887" y="1012883"/>
                  <a:pt x="1259656" y="1012883"/>
                </a:cubicBezTo>
                <a:close/>
                <a:moveTo>
                  <a:pt x="1187102" y="1012883"/>
                </a:moveTo>
                <a:cubicBezTo>
                  <a:pt x="1203871" y="1012883"/>
                  <a:pt x="1217465" y="1026477"/>
                  <a:pt x="1217465" y="1043246"/>
                </a:cubicBezTo>
                <a:cubicBezTo>
                  <a:pt x="1217465" y="1060016"/>
                  <a:pt x="1203871" y="1073610"/>
                  <a:pt x="1187102" y="1073610"/>
                </a:cubicBezTo>
                <a:cubicBezTo>
                  <a:pt x="1170332" y="1073610"/>
                  <a:pt x="1156738" y="1060016"/>
                  <a:pt x="1156738" y="1043246"/>
                </a:cubicBezTo>
                <a:cubicBezTo>
                  <a:pt x="1156738" y="1026477"/>
                  <a:pt x="1170332" y="1012883"/>
                  <a:pt x="1187102" y="1012883"/>
                </a:cubicBezTo>
                <a:close/>
                <a:moveTo>
                  <a:pt x="1114547" y="1012883"/>
                </a:moveTo>
                <a:cubicBezTo>
                  <a:pt x="1131317" y="1012883"/>
                  <a:pt x="1144911" y="1026477"/>
                  <a:pt x="1144911" y="1043246"/>
                </a:cubicBezTo>
                <a:cubicBezTo>
                  <a:pt x="1144911" y="1060016"/>
                  <a:pt x="1131317" y="1073610"/>
                  <a:pt x="1114547" y="1073610"/>
                </a:cubicBezTo>
                <a:cubicBezTo>
                  <a:pt x="1097778" y="1073610"/>
                  <a:pt x="1084184" y="1060016"/>
                  <a:pt x="1084184" y="1043246"/>
                </a:cubicBezTo>
                <a:cubicBezTo>
                  <a:pt x="1084184" y="1026477"/>
                  <a:pt x="1097778" y="1012883"/>
                  <a:pt x="1114547" y="1012883"/>
                </a:cubicBezTo>
                <a:close/>
                <a:moveTo>
                  <a:pt x="1041993" y="1012883"/>
                </a:moveTo>
                <a:cubicBezTo>
                  <a:pt x="1058762" y="1012883"/>
                  <a:pt x="1072356" y="1026477"/>
                  <a:pt x="1072356" y="1043246"/>
                </a:cubicBezTo>
                <a:cubicBezTo>
                  <a:pt x="1072356" y="1060016"/>
                  <a:pt x="1058762" y="1073610"/>
                  <a:pt x="1041993" y="1073610"/>
                </a:cubicBezTo>
                <a:cubicBezTo>
                  <a:pt x="1025223" y="1073610"/>
                  <a:pt x="1011629" y="1060016"/>
                  <a:pt x="1011629" y="1043246"/>
                </a:cubicBezTo>
                <a:cubicBezTo>
                  <a:pt x="1011629" y="1026477"/>
                  <a:pt x="1025223" y="1012883"/>
                  <a:pt x="1041993" y="1012883"/>
                </a:cubicBezTo>
                <a:close/>
                <a:moveTo>
                  <a:pt x="969438" y="1012883"/>
                </a:moveTo>
                <a:cubicBezTo>
                  <a:pt x="986208" y="1012883"/>
                  <a:pt x="999801" y="1026477"/>
                  <a:pt x="999801" y="1043246"/>
                </a:cubicBezTo>
                <a:cubicBezTo>
                  <a:pt x="999801" y="1060016"/>
                  <a:pt x="986208" y="1073610"/>
                  <a:pt x="969438" y="1073610"/>
                </a:cubicBezTo>
                <a:cubicBezTo>
                  <a:pt x="952669" y="1073610"/>
                  <a:pt x="939075" y="1060016"/>
                  <a:pt x="939075" y="1043246"/>
                </a:cubicBezTo>
                <a:cubicBezTo>
                  <a:pt x="939075" y="1026477"/>
                  <a:pt x="952669" y="1012883"/>
                  <a:pt x="969438" y="1012883"/>
                </a:cubicBezTo>
                <a:close/>
                <a:moveTo>
                  <a:pt x="896883" y="1012883"/>
                </a:moveTo>
                <a:cubicBezTo>
                  <a:pt x="913653" y="1012883"/>
                  <a:pt x="927247" y="1026477"/>
                  <a:pt x="927247" y="1043246"/>
                </a:cubicBezTo>
                <a:cubicBezTo>
                  <a:pt x="927247" y="1060016"/>
                  <a:pt x="913653" y="1073610"/>
                  <a:pt x="896883" y="1073610"/>
                </a:cubicBezTo>
                <a:cubicBezTo>
                  <a:pt x="880114" y="1073610"/>
                  <a:pt x="866520" y="1060016"/>
                  <a:pt x="866520" y="1043246"/>
                </a:cubicBezTo>
                <a:cubicBezTo>
                  <a:pt x="866520" y="1026477"/>
                  <a:pt x="880114" y="1012883"/>
                  <a:pt x="896883" y="1012883"/>
                </a:cubicBezTo>
                <a:close/>
                <a:moveTo>
                  <a:pt x="824329" y="1012883"/>
                </a:moveTo>
                <a:cubicBezTo>
                  <a:pt x="841098" y="1012883"/>
                  <a:pt x="854692" y="1026477"/>
                  <a:pt x="854692" y="1043246"/>
                </a:cubicBezTo>
                <a:cubicBezTo>
                  <a:pt x="854692" y="1060016"/>
                  <a:pt x="841098" y="1073610"/>
                  <a:pt x="824329" y="1073610"/>
                </a:cubicBezTo>
                <a:cubicBezTo>
                  <a:pt x="807559" y="1073610"/>
                  <a:pt x="793965" y="1060016"/>
                  <a:pt x="793965" y="1043246"/>
                </a:cubicBezTo>
                <a:cubicBezTo>
                  <a:pt x="793965" y="1026477"/>
                  <a:pt x="807559" y="1012883"/>
                  <a:pt x="824329" y="1012883"/>
                </a:cubicBezTo>
                <a:close/>
                <a:moveTo>
                  <a:pt x="751774" y="1012883"/>
                </a:moveTo>
                <a:cubicBezTo>
                  <a:pt x="768544" y="1012883"/>
                  <a:pt x="782138" y="1026477"/>
                  <a:pt x="782138" y="1043246"/>
                </a:cubicBezTo>
                <a:cubicBezTo>
                  <a:pt x="782138" y="1060016"/>
                  <a:pt x="768544" y="1073610"/>
                  <a:pt x="751774" y="1073610"/>
                </a:cubicBezTo>
                <a:cubicBezTo>
                  <a:pt x="735005" y="1073610"/>
                  <a:pt x="721411" y="1060016"/>
                  <a:pt x="721411" y="1043246"/>
                </a:cubicBezTo>
                <a:cubicBezTo>
                  <a:pt x="721411" y="1026477"/>
                  <a:pt x="735005" y="1012883"/>
                  <a:pt x="751774" y="1012883"/>
                </a:cubicBezTo>
                <a:close/>
                <a:moveTo>
                  <a:pt x="679220" y="1012883"/>
                </a:moveTo>
                <a:cubicBezTo>
                  <a:pt x="695989" y="1012883"/>
                  <a:pt x="709583" y="1026477"/>
                  <a:pt x="709583" y="1043246"/>
                </a:cubicBezTo>
                <a:cubicBezTo>
                  <a:pt x="709583" y="1060016"/>
                  <a:pt x="695989" y="1073610"/>
                  <a:pt x="679220" y="1073610"/>
                </a:cubicBezTo>
                <a:cubicBezTo>
                  <a:pt x="662450" y="1073610"/>
                  <a:pt x="648856" y="1060016"/>
                  <a:pt x="648856" y="1043246"/>
                </a:cubicBezTo>
                <a:cubicBezTo>
                  <a:pt x="648856" y="1026477"/>
                  <a:pt x="662450" y="1012883"/>
                  <a:pt x="679220" y="1012883"/>
                </a:cubicBezTo>
                <a:close/>
                <a:moveTo>
                  <a:pt x="606665" y="1012883"/>
                </a:moveTo>
                <a:cubicBezTo>
                  <a:pt x="623435" y="1012883"/>
                  <a:pt x="637029" y="1026477"/>
                  <a:pt x="637029" y="1043246"/>
                </a:cubicBezTo>
                <a:cubicBezTo>
                  <a:pt x="637029" y="1060016"/>
                  <a:pt x="623435" y="1073610"/>
                  <a:pt x="606665" y="1073610"/>
                </a:cubicBezTo>
                <a:cubicBezTo>
                  <a:pt x="589896" y="1073610"/>
                  <a:pt x="576302" y="1060016"/>
                  <a:pt x="576302" y="1043246"/>
                </a:cubicBezTo>
                <a:cubicBezTo>
                  <a:pt x="576302" y="1026477"/>
                  <a:pt x="589896" y="1012883"/>
                  <a:pt x="606665" y="1012883"/>
                </a:cubicBezTo>
                <a:close/>
                <a:moveTo>
                  <a:pt x="534111" y="1012883"/>
                </a:moveTo>
                <a:cubicBezTo>
                  <a:pt x="550880" y="1012883"/>
                  <a:pt x="564474" y="1026477"/>
                  <a:pt x="564474" y="1043246"/>
                </a:cubicBezTo>
                <a:cubicBezTo>
                  <a:pt x="564474" y="1060016"/>
                  <a:pt x="550880" y="1073610"/>
                  <a:pt x="534111" y="1073610"/>
                </a:cubicBezTo>
                <a:cubicBezTo>
                  <a:pt x="517341" y="1073610"/>
                  <a:pt x="503747" y="1060016"/>
                  <a:pt x="503747" y="1043246"/>
                </a:cubicBezTo>
                <a:cubicBezTo>
                  <a:pt x="503747" y="1026477"/>
                  <a:pt x="517341" y="1012883"/>
                  <a:pt x="534111" y="1012883"/>
                </a:cubicBezTo>
                <a:close/>
                <a:moveTo>
                  <a:pt x="461556" y="1012883"/>
                </a:moveTo>
                <a:cubicBezTo>
                  <a:pt x="478326" y="1012883"/>
                  <a:pt x="491920" y="1026477"/>
                  <a:pt x="491920" y="1043246"/>
                </a:cubicBezTo>
                <a:cubicBezTo>
                  <a:pt x="491920" y="1060016"/>
                  <a:pt x="478326" y="1073610"/>
                  <a:pt x="461556" y="1073610"/>
                </a:cubicBezTo>
                <a:cubicBezTo>
                  <a:pt x="444787" y="1073610"/>
                  <a:pt x="431192" y="1060016"/>
                  <a:pt x="431192" y="1043246"/>
                </a:cubicBezTo>
                <a:cubicBezTo>
                  <a:pt x="431192" y="1026477"/>
                  <a:pt x="444787" y="1012883"/>
                  <a:pt x="461556" y="1012883"/>
                </a:cubicBezTo>
                <a:close/>
                <a:moveTo>
                  <a:pt x="389002" y="1012883"/>
                </a:moveTo>
                <a:cubicBezTo>
                  <a:pt x="405771" y="1012883"/>
                  <a:pt x="419365" y="1026477"/>
                  <a:pt x="419365" y="1043246"/>
                </a:cubicBezTo>
                <a:cubicBezTo>
                  <a:pt x="419365" y="1060016"/>
                  <a:pt x="405771" y="1073610"/>
                  <a:pt x="389002" y="1073610"/>
                </a:cubicBezTo>
                <a:cubicBezTo>
                  <a:pt x="372232" y="1073610"/>
                  <a:pt x="358638" y="1060016"/>
                  <a:pt x="358638" y="1043246"/>
                </a:cubicBezTo>
                <a:cubicBezTo>
                  <a:pt x="358638" y="1026477"/>
                  <a:pt x="372232" y="1012883"/>
                  <a:pt x="389002" y="1012883"/>
                </a:cubicBezTo>
                <a:close/>
                <a:moveTo>
                  <a:pt x="316447" y="1012883"/>
                </a:moveTo>
                <a:cubicBezTo>
                  <a:pt x="333216" y="1012883"/>
                  <a:pt x="346810" y="1026477"/>
                  <a:pt x="346810" y="1043246"/>
                </a:cubicBezTo>
                <a:cubicBezTo>
                  <a:pt x="346810" y="1060016"/>
                  <a:pt x="333216" y="1073610"/>
                  <a:pt x="316447" y="1073610"/>
                </a:cubicBezTo>
                <a:cubicBezTo>
                  <a:pt x="299677" y="1073610"/>
                  <a:pt x="286084" y="1060016"/>
                  <a:pt x="286084" y="1043246"/>
                </a:cubicBezTo>
                <a:cubicBezTo>
                  <a:pt x="286084" y="1026477"/>
                  <a:pt x="299677" y="1012883"/>
                  <a:pt x="316447" y="1012883"/>
                </a:cubicBezTo>
                <a:close/>
                <a:moveTo>
                  <a:pt x="243892" y="1012883"/>
                </a:moveTo>
                <a:cubicBezTo>
                  <a:pt x="260662" y="1012883"/>
                  <a:pt x="274256" y="1026477"/>
                  <a:pt x="274256" y="1043246"/>
                </a:cubicBezTo>
                <a:cubicBezTo>
                  <a:pt x="274256" y="1060016"/>
                  <a:pt x="260662" y="1073610"/>
                  <a:pt x="243892" y="1073610"/>
                </a:cubicBezTo>
                <a:cubicBezTo>
                  <a:pt x="227123" y="1073610"/>
                  <a:pt x="213529" y="1060016"/>
                  <a:pt x="213529" y="1043246"/>
                </a:cubicBezTo>
                <a:cubicBezTo>
                  <a:pt x="213529" y="1026477"/>
                  <a:pt x="227123" y="1012883"/>
                  <a:pt x="243892" y="1012883"/>
                </a:cubicBezTo>
                <a:close/>
                <a:moveTo>
                  <a:pt x="171339" y="1012883"/>
                </a:moveTo>
                <a:cubicBezTo>
                  <a:pt x="188107" y="1012883"/>
                  <a:pt x="201701" y="1026477"/>
                  <a:pt x="201701" y="1043246"/>
                </a:cubicBezTo>
                <a:cubicBezTo>
                  <a:pt x="201701" y="1060016"/>
                  <a:pt x="188107" y="1073610"/>
                  <a:pt x="171339" y="1073610"/>
                </a:cubicBezTo>
                <a:cubicBezTo>
                  <a:pt x="154639" y="1073610"/>
                  <a:pt x="141045" y="1060016"/>
                  <a:pt x="141045" y="1043246"/>
                </a:cubicBezTo>
                <a:cubicBezTo>
                  <a:pt x="141045" y="1026477"/>
                  <a:pt x="154639" y="1012883"/>
                  <a:pt x="171339" y="1012883"/>
                </a:cubicBezTo>
                <a:close/>
                <a:moveTo>
                  <a:pt x="98865" y="1012883"/>
                </a:moveTo>
                <a:cubicBezTo>
                  <a:pt x="115628" y="1012883"/>
                  <a:pt x="129222" y="1026477"/>
                  <a:pt x="129222" y="1043246"/>
                </a:cubicBezTo>
                <a:cubicBezTo>
                  <a:pt x="129222" y="1060016"/>
                  <a:pt x="115628" y="1073610"/>
                  <a:pt x="98865" y="1073610"/>
                </a:cubicBezTo>
                <a:cubicBezTo>
                  <a:pt x="82093" y="1073610"/>
                  <a:pt x="68498" y="1060016"/>
                  <a:pt x="68498" y="1043246"/>
                </a:cubicBezTo>
                <a:cubicBezTo>
                  <a:pt x="68498" y="1026477"/>
                  <a:pt x="82093" y="1012883"/>
                  <a:pt x="98865" y="1012883"/>
                </a:cubicBezTo>
                <a:close/>
                <a:moveTo>
                  <a:pt x="26309" y="1012883"/>
                </a:moveTo>
                <a:cubicBezTo>
                  <a:pt x="43075" y="1012883"/>
                  <a:pt x="56670" y="1026477"/>
                  <a:pt x="56670" y="1043246"/>
                </a:cubicBezTo>
                <a:cubicBezTo>
                  <a:pt x="56670" y="1060016"/>
                  <a:pt x="43075" y="1073610"/>
                  <a:pt x="26309" y="1073610"/>
                </a:cubicBezTo>
                <a:cubicBezTo>
                  <a:pt x="17924" y="1073610"/>
                  <a:pt x="10333" y="1070212"/>
                  <a:pt x="4838" y="1064717"/>
                </a:cubicBezTo>
                <a:lnTo>
                  <a:pt x="0" y="1053036"/>
                </a:lnTo>
                <a:lnTo>
                  <a:pt x="0" y="1033457"/>
                </a:lnTo>
                <a:lnTo>
                  <a:pt x="4838" y="1021776"/>
                </a:lnTo>
                <a:cubicBezTo>
                  <a:pt x="10333" y="1016282"/>
                  <a:pt x="17924" y="1012883"/>
                  <a:pt x="26309" y="1012883"/>
                </a:cubicBezTo>
                <a:close/>
                <a:moveTo>
                  <a:pt x="1549874" y="932431"/>
                </a:moveTo>
                <a:cubicBezTo>
                  <a:pt x="1558259" y="932431"/>
                  <a:pt x="1565850" y="935830"/>
                  <a:pt x="1571345" y="941324"/>
                </a:cubicBezTo>
                <a:lnTo>
                  <a:pt x="1577296" y="955693"/>
                </a:lnTo>
                <a:lnTo>
                  <a:pt x="1565363" y="988298"/>
                </a:lnTo>
                <a:lnTo>
                  <a:pt x="1561694" y="990772"/>
                </a:lnTo>
                <a:cubicBezTo>
                  <a:pt x="1558061" y="992309"/>
                  <a:pt x="1554067" y="993158"/>
                  <a:pt x="1549874" y="993158"/>
                </a:cubicBezTo>
                <a:cubicBezTo>
                  <a:pt x="1533105" y="993158"/>
                  <a:pt x="1519511" y="979564"/>
                  <a:pt x="1519511" y="962795"/>
                </a:cubicBezTo>
                <a:cubicBezTo>
                  <a:pt x="1519511" y="946025"/>
                  <a:pt x="1533105" y="932431"/>
                  <a:pt x="1549874" y="932431"/>
                </a:cubicBezTo>
                <a:close/>
                <a:moveTo>
                  <a:pt x="1477320" y="932431"/>
                </a:moveTo>
                <a:cubicBezTo>
                  <a:pt x="1494089" y="932431"/>
                  <a:pt x="1507683" y="946025"/>
                  <a:pt x="1507683" y="962795"/>
                </a:cubicBezTo>
                <a:cubicBezTo>
                  <a:pt x="1507683" y="979564"/>
                  <a:pt x="1494089" y="993158"/>
                  <a:pt x="1477320" y="993158"/>
                </a:cubicBezTo>
                <a:cubicBezTo>
                  <a:pt x="1460550" y="993158"/>
                  <a:pt x="1446956" y="979564"/>
                  <a:pt x="1446956" y="962795"/>
                </a:cubicBezTo>
                <a:cubicBezTo>
                  <a:pt x="1446956" y="946025"/>
                  <a:pt x="1460550" y="932431"/>
                  <a:pt x="1477320" y="932431"/>
                </a:cubicBezTo>
                <a:close/>
                <a:moveTo>
                  <a:pt x="1404765" y="932431"/>
                </a:moveTo>
                <a:cubicBezTo>
                  <a:pt x="1421535" y="932431"/>
                  <a:pt x="1435129" y="946025"/>
                  <a:pt x="1435129" y="962795"/>
                </a:cubicBezTo>
                <a:cubicBezTo>
                  <a:pt x="1435129" y="979564"/>
                  <a:pt x="1421535" y="993158"/>
                  <a:pt x="1404765" y="993158"/>
                </a:cubicBezTo>
                <a:cubicBezTo>
                  <a:pt x="1387996" y="993158"/>
                  <a:pt x="1374402" y="979564"/>
                  <a:pt x="1374402" y="962795"/>
                </a:cubicBezTo>
                <a:cubicBezTo>
                  <a:pt x="1374402" y="946025"/>
                  <a:pt x="1387996" y="932431"/>
                  <a:pt x="1404765" y="932431"/>
                </a:cubicBezTo>
                <a:close/>
                <a:moveTo>
                  <a:pt x="1332211" y="932431"/>
                </a:moveTo>
                <a:cubicBezTo>
                  <a:pt x="1348980" y="932431"/>
                  <a:pt x="1362574" y="946025"/>
                  <a:pt x="1362574" y="962795"/>
                </a:cubicBezTo>
                <a:cubicBezTo>
                  <a:pt x="1362574" y="979564"/>
                  <a:pt x="1348980" y="993158"/>
                  <a:pt x="1332211" y="993158"/>
                </a:cubicBezTo>
                <a:cubicBezTo>
                  <a:pt x="1315441" y="993158"/>
                  <a:pt x="1301847" y="979564"/>
                  <a:pt x="1301847" y="962795"/>
                </a:cubicBezTo>
                <a:cubicBezTo>
                  <a:pt x="1301847" y="946025"/>
                  <a:pt x="1315441" y="932431"/>
                  <a:pt x="1332211" y="932431"/>
                </a:cubicBezTo>
                <a:close/>
                <a:moveTo>
                  <a:pt x="1259656" y="932431"/>
                </a:moveTo>
                <a:cubicBezTo>
                  <a:pt x="1276426" y="932431"/>
                  <a:pt x="1290020" y="946025"/>
                  <a:pt x="1290020" y="962795"/>
                </a:cubicBezTo>
                <a:cubicBezTo>
                  <a:pt x="1290020" y="979564"/>
                  <a:pt x="1276426" y="993158"/>
                  <a:pt x="1259656" y="993158"/>
                </a:cubicBezTo>
                <a:cubicBezTo>
                  <a:pt x="1242887" y="993158"/>
                  <a:pt x="1229293" y="979564"/>
                  <a:pt x="1229293" y="962795"/>
                </a:cubicBezTo>
                <a:cubicBezTo>
                  <a:pt x="1229293" y="946025"/>
                  <a:pt x="1242887" y="932431"/>
                  <a:pt x="1259656" y="932431"/>
                </a:cubicBezTo>
                <a:close/>
                <a:moveTo>
                  <a:pt x="1187102" y="932431"/>
                </a:moveTo>
                <a:cubicBezTo>
                  <a:pt x="1203871" y="932431"/>
                  <a:pt x="1217465" y="946025"/>
                  <a:pt x="1217465" y="962795"/>
                </a:cubicBezTo>
                <a:cubicBezTo>
                  <a:pt x="1217465" y="979564"/>
                  <a:pt x="1203871" y="993158"/>
                  <a:pt x="1187102" y="993158"/>
                </a:cubicBezTo>
                <a:cubicBezTo>
                  <a:pt x="1170332" y="993158"/>
                  <a:pt x="1156738" y="979564"/>
                  <a:pt x="1156738" y="962795"/>
                </a:cubicBezTo>
                <a:cubicBezTo>
                  <a:pt x="1156738" y="946025"/>
                  <a:pt x="1170332" y="932431"/>
                  <a:pt x="1187102" y="932431"/>
                </a:cubicBezTo>
                <a:close/>
                <a:moveTo>
                  <a:pt x="1114547" y="932431"/>
                </a:moveTo>
                <a:cubicBezTo>
                  <a:pt x="1131317" y="932431"/>
                  <a:pt x="1144911" y="946025"/>
                  <a:pt x="1144911" y="962795"/>
                </a:cubicBezTo>
                <a:cubicBezTo>
                  <a:pt x="1144911" y="979564"/>
                  <a:pt x="1131317" y="993158"/>
                  <a:pt x="1114547" y="993158"/>
                </a:cubicBezTo>
                <a:cubicBezTo>
                  <a:pt x="1097778" y="993158"/>
                  <a:pt x="1084184" y="979564"/>
                  <a:pt x="1084184" y="962795"/>
                </a:cubicBezTo>
                <a:cubicBezTo>
                  <a:pt x="1084184" y="946025"/>
                  <a:pt x="1097778" y="932431"/>
                  <a:pt x="1114547" y="932431"/>
                </a:cubicBezTo>
                <a:close/>
                <a:moveTo>
                  <a:pt x="1041993" y="932431"/>
                </a:moveTo>
                <a:cubicBezTo>
                  <a:pt x="1058762" y="932431"/>
                  <a:pt x="1072356" y="946025"/>
                  <a:pt x="1072356" y="962795"/>
                </a:cubicBezTo>
                <a:cubicBezTo>
                  <a:pt x="1072356" y="979564"/>
                  <a:pt x="1058762" y="993158"/>
                  <a:pt x="1041993" y="993158"/>
                </a:cubicBezTo>
                <a:cubicBezTo>
                  <a:pt x="1025223" y="993158"/>
                  <a:pt x="1011629" y="979564"/>
                  <a:pt x="1011629" y="962795"/>
                </a:cubicBezTo>
                <a:cubicBezTo>
                  <a:pt x="1011629" y="946025"/>
                  <a:pt x="1025223" y="932431"/>
                  <a:pt x="1041993" y="932431"/>
                </a:cubicBezTo>
                <a:close/>
                <a:moveTo>
                  <a:pt x="969438" y="932431"/>
                </a:moveTo>
                <a:cubicBezTo>
                  <a:pt x="986208" y="932431"/>
                  <a:pt x="999801" y="946025"/>
                  <a:pt x="999801" y="962795"/>
                </a:cubicBezTo>
                <a:cubicBezTo>
                  <a:pt x="999801" y="979564"/>
                  <a:pt x="986208" y="993158"/>
                  <a:pt x="969438" y="993158"/>
                </a:cubicBezTo>
                <a:cubicBezTo>
                  <a:pt x="952669" y="993158"/>
                  <a:pt x="939075" y="979564"/>
                  <a:pt x="939075" y="962795"/>
                </a:cubicBezTo>
                <a:cubicBezTo>
                  <a:pt x="939075" y="946025"/>
                  <a:pt x="952669" y="932431"/>
                  <a:pt x="969438" y="932431"/>
                </a:cubicBezTo>
                <a:close/>
                <a:moveTo>
                  <a:pt x="896883" y="932431"/>
                </a:moveTo>
                <a:cubicBezTo>
                  <a:pt x="913653" y="932431"/>
                  <a:pt x="927247" y="946025"/>
                  <a:pt x="927247" y="962795"/>
                </a:cubicBezTo>
                <a:cubicBezTo>
                  <a:pt x="927247" y="979564"/>
                  <a:pt x="913653" y="993158"/>
                  <a:pt x="896883" y="993158"/>
                </a:cubicBezTo>
                <a:cubicBezTo>
                  <a:pt x="880114" y="993158"/>
                  <a:pt x="866520" y="979564"/>
                  <a:pt x="866520" y="962795"/>
                </a:cubicBezTo>
                <a:cubicBezTo>
                  <a:pt x="866520" y="946025"/>
                  <a:pt x="880114" y="932431"/>
                  <a:pt x="896883" y="932431"/>
                </a:cubicBezTo>
                <a:close/>
                <a:moveTo>
                  <a:pt x="824329" y="932431"/>
                </a:moveTo>
                <a:cubicBezTo>
                  <a:pt x="841098" y="932431"/>
                  <a:pt x="854692" y="946025"/>
                  <a:pt x="854692" y="962795"/>
                </a:cubicBezTo>
                <a:cubicBezTo>
                  <a:pt x="854692" y="979564"/>
                  <a:pt x="841098" y="993158"/>
                  <a:pt x="824329" y="993158"/>
                </a:cubicBezTo>
                <a:cubicBezTo>
                  <a:pt x="807559" y="993158"/>
                  <a:pt x="793965" y="979564"/>
                  <a:pt x="793965" y="962795"/>
                </a:cubicBezTo>
                <a:cubicBezTo>
                  <a:pt x="793965" y="946025"/>
                  <a:pt x="807559" y="932431"/>
                  <a:pt x="824329" y="932431"/>
                </a:cubicBezTo>
                <a:close/>
                <a:moveTo>
                  <a:pt x="751774" y="932431"/>
                </a:moveTo>
                <a:cubicBezTo>
                  <a:pt x="768544" y="932431"/>
                  <a:pt x="782138" y="946025"/>
                  <a:pt x="782138" y="962795"/>
                </a:cubicBezTo>
                <a:cubicBezTo>
                  <a:pt x="782138" y="979564"/>
                  <a:pt x="768544" y="993158"/>
                  <a:pt x="751774" y="993158"/>
                </a:cubicBezTo>
                <a:cubicBezTo>
                  <a:pt x="735005" y="993158"/>
                  <a:pt x="721411" y="979564"/>
                  <a:pt x="721411" y="962795"/>
                </a:cubicBezTo>
                <a:cubicBezTo>
                  <a:pt x="721411" y="946025"/>
                  <a:pt x="735005" y="932431"/>
                  <a:pt x="751774" y="932431"/>
                </a:cubicBezTo>
                <a:close/>
                <a:moveTo>
                  <a:pt x="679220" y="932431"/>
                </a:moveTo>
                <a:cubicBezTo>
                  <a:pt x="695989" y="932431"/>
                  <a:pt x="709583" y="946025"/>
                  <a:pt x="709583" y="962795"/>
                </a:cubicBezTo>
                <a:cubicBezTo>
                  <a:pt x="709583" y="979564"/>
                  <a:pt x="695989" y="993158"/>
                  <a:pt x="679220" y="993158"/>
                </a:cubicBezTo>
                <a:cubicBezTo>
                  <a:pt x="662450" y="993158"/>
                  <a:pt x="648856" y="979564"/>
                  <a:pt x="648856" y="962795"/>
                </a:cubicBezTo>
                <a:cubicBezTo>
                  <a:pt x="648856" y="946025"/>
                  <a:pt x="662450" y="932431"/>
                  <a:pt x="679220" y="932431"/>
                </a:cubicBezTo>
                <a:close/>
                <a:moveTo>
                  <a:pt x="606665" y="932431"/>
                </a:moveTo>
                <a:cubicBezTo>
                  <a:pt x="623435" y="932431"/>
                  <a:pt x="637029" y="946025"/>
                  <a:pt x="637029" y="962795"/>
                </a:cubicBezTo>
                <a:cubicBezTo>
                  <a:pt x="637029" y="979564"/>
                  <a:pt x="623435" y="993158"/>
                  <a:pt x="606665" y="993158"/>
                </a:cubicBezTo>
                <a:cubicBezTo>
                  <a:pt x="589896" y="993158"/>
                  <a:pt x="576302" y="979564"/>
                  <a:pt x="576302" y="962795"/>
                </a:cubicBezTo>
                <a:cubicBezTo>
                  <a:pt x="576302" y="946025"/>
                  <a:pt x="589896" y="932431"/>
                  <a:pt x="606665" y="932431"/>
                </a:cubicBezTo>
                <a:close/>
                <a:moveTo>
                  <a:pt x="534111" y="932431"/>
                </a:moveTo>
                <a:cubicBezTo>
                  <a:pt x="550880" y="932431"/>
                  <a:pt x="564474" y="946025"/>
                  <a:pt x="564474" y="962795"/>
                </a:cubicBezTo>
                <a:cubicBezTo>
                  <a:pt x="564474" y="979564"/>
                  <a:pt x="550880" y="993158"/>
                  <a:pt x="534111" y="993158"/>
                </a:cubicBezTo>
                <a:cubicBezTo>
                  <a:pt x="517341" y="993158"/>
                  <a:pt x="503747" y="979564"/>
                  <a:pt x="503747" y="962795"/>
                </a:cubicBezTo>
                <a:cubicBezTo>
                  <a:pt x="503747" y="946025"/>
                  <a:pt x="517341" y="932431"/>
                  <a:pt x="534111" y="932431"/>
                </a:cubicBezTo>
                <a:close/>
                <a:moveTo>
                  <a:pt x="461556" y="932431"/>
                </a:moveTo>
                <a:cubicBezTo>
                  <a:pt x="478326" y="932431"/>
                  <a:pt x="491920" y="946025"/>
                  <a:pt x="491920" y="962795"/>
                </a:cubicBezTo>
                <a:cubicBezTo>
                  <a:pt x="491920" y="979564"/>
                  <a:pt x="478326" y="993158"/>
                  <a:pt x="461556" y="993158"/>
                </a:cubicBezTo>
                <a:cubicBezTo>
                  <a:pt x="444787" y="993158"/>
                  <a:pt x="431192" y="979564"/>
                  <a:pt x="431192" y="962795"/>
                </a:cubicBezTo>
                <a:cubicBezTo>
                  <a:pt x="431192" y="946025"/>
                  <a:pt x="444787" y="932431"/>
                  <a:pt x="461556" y="932431"/>
                </a:cubicBezTo>
                <a:close/>
                <a:moveTo>
                  <a:pt x="389002" y="932431"/>
                </a:moveTo>
                <a:cubicBezTo>
                  <a:pt x="405771" y="932431"/>
                  <a:pt x="419365" y="946025"/>
                  <a:pt x="419365" y="962795"/>
                </a:cubicBezTo>
                <a:cubicBezTo>
                  <a:pt x="419365" y="979564"/>
                  <a:pt x="405771" y="993158"/>
                  <a:pt x="389002" y="993158"/>
                </a:cubicBezTo>
                <a:cubicBezTo>
                  <a:pt x="372232" y="993158"/>
                  <a:pt x="358638" y="979564"/>
                  <a:pt x="358638" y="962795"/>
                </a:cubicBezTo>
                <a:cubicBezTo>
                  <a:pt x="358638" y="946025"/>
                  <a:pt x="372232" y="932431"/>
                  <a:pt x="389002" y="932431"/>
                </a:cubicBezTo>
                <a:close/>
                <a:moveTo>
                  <a:pt x="316447" y="932431"/>
                </a:moveTo>
                <a:cubicBezTo>
                  <a:pt x="333216" y="932431"/>
                  <a:pt x="346810" y="946025"/>
                  <a:pt x="346810" y="962795"/>
                </a:cubicBezTo>
                <a:cubicBezTo>
                  <a:pt x="346810" y="979564"/>
                  <a:pt x="333216" y="993158"/>
                  <a:pt x="316447" y="993158"/>
                </a:cubicBezTo>
                <a:cubicBezTo>
                  <a:pt x="299677" y="993158"/>
                  <a:pt x="286084" y="979564"/>
                  <a:pt x="286084" y="962795"/>
                </a:cubicBezTo>
                <a:cubicBezTo>
                  <a:pt x="286084" y="946025"/>
                  <a:pt x="299677" y="932431"/>
                  <a:pt x="316447" y="932431"/>
                </a:cubicBezTo>
                <a:close/>
                <a:moveTo>
                  <a:pt x="243892" y="932431"/>
                </a:moveTo>
                <a:cubicBezTo>
                  <a:pt x="260662" y="932431"/>
                  <a:pt x="274256" y="946025"/>
                  <a:pt x="274256" y="962795"/>
                </a:cubicBezTo>
                <a:cubicBezTo>
                  <a:pt x="274256" y="979564"/>
                  <a:pt x="260662" y="993158"/>
                  <a:pt x="243892" y="993158"/>
                </a:cubicBezTo>
                <a:cubicBezTo>
                  <a:pt x="227123" y="993158"/>
                  <a:pt x="213529" y="979564"/>
                  <a:pt x="213529" y="962795"/>
                </a:cubicBezTo>
                <a:cubicBezTo>
                  <a:pt x="213529" y="946025"/>
                  <a:pt x="227123" y="932431"/>
                  <a:pt x="243892" y="932431"/>
                </a:cubicBezTo>
                <a:close/>
                <a:moveTo>
                  <a:pt x="171339" y="932431"/>
                </a:moveTo>
                <a:cubicBezTo>
                  <a:pt x="188107" y="932431"/>
                  <a:pt x="201701" y="946025"/>
                  <a:pt x="201701" y="962795"/>
                </a:cubicBezTo>
                <a:cubicBezTo>
                  <a:pt x="201701" y="979564"/>
                  <a:pt x="188107" y="993158"/>
                  <a:pt x="171339" y="993158"/>
                </a:cubicBezTo>
                <a:cubicBezTo>
                  <a:pt x="154645" y="993158"/>
                  <a:pt x="141051" y="979564"/>
                  <a:pt x="141051" y="962795"/>
                </a:cubicBezTo>
                <a:cubicBezTo>
                  <a:pt x="141051" y="946025"/>
                  <a:pt x="154645" y="932431"/>
                  <a:pt x="171339" y="932431"/>
                </a:cubicBezTo>
                <a:close/>
                <a:moveTo>
                  <a:pt x="98870" y="932431"/>
                </a:moveTo>
                <a:cubicBezTo>
                  <a:pt x="115634" y="932431"/>
                  <a:pt x="129228" y="946025"/>
                  <a:pt x="129228" y="962795"/>
                </a:cubicBezTo>
                <a:cubicBezTo>
                  <a:pt x="129228" y="979564"/>
                  <a:pt x="115634" y="993158"/>
                  <a:pt x="98870" y="993158"/>
                </a:cubicBezTo>
                <a:cubicBezTo>
                  <a:pt x="82099" y="993158"/>
                  <a:pt x="68505" y="979564"/>
                  <a:pt x="68505" y="962795"/>
                </a:cubicBezTo>
                <a:cubicBezTo>
                  <a:pt x="68505" y="946025"/>
                  <a:pt x="82099" y="932431"/>
                  <a:pt x="98870" y="932431"/>
                </a:cubicBezTo>
                <a:close/>
                <a:moveTo>
                  <a:pt x="26316" y="932431"/>
                </a:moveTo>
                <a:cubicBezTo>
                  <a:pt x="43081" y="932431"/>
                  <a:pt x="56676" y="946025"/>
                  <a:pt x="56676" y="962795"/>
                </a:cubicBezTo>
                <a:cubicBezTo>
                  <a:pt x="56676" y="979564"/>
                  <a:pt x="43081" y="993158"/>
                  <a:pt x="26316" y="993158"/>
                </a:cubicBezTo>
                <a:cubicBezTo>
                  <a:pt x="17931" y="993158"/>
                  <a:pt x="10340" y="989760"/>
                  <a:pt x="4845" y="984265"/>
                </a:cubicBezTo>
                <a:lnTo>
                  <a:pt x="0" y="972570"/>
                </a:lnTo>
                <a:lnTo>
                  <a:pt x="0" y="953020"/>
                </a:lnTo>
                <a:lnTo>
                  <a:pt x="4845" y="941324"/>
                </a:lnTo>
                <a:cubicBezTo>
                  <a:pt x="10340" y="935830"/>
                  <a:pt x="17931" y="932431"/>
                  <a:pt x="26316" y="932431"/>
                </a:cubicBezTo>
                <a:close/>
                <a:moveTo>
                  <a:pt x="1612513" y="853981"/>
                </a:moveTo>
                <a:lnTo>
                  <a:pt x="1607766" y="872445"/>
                </a:lnTo>
                <a:lnTo>
                  <a:pt x="1598477" y="897823"/>
                </a:lnTo>
                <a:lnTo>
                  <a:pt x="1592066" y="882343"/>
                </a:lnTo>
                <a:cubicBezTo>
                  <a:pt x="1592066" y="869766"/>
                  <a:pt x="1599712" y="858975"/>
                  <a:pt x="1610610" y="854366"/>
                </a:cubicBezTo>
                <a:close/>
                <a:moveTo>
                  <a:pt x="1549874" y="851979"/>
                </a:moveTo>
                <a:cubicBezTo>
                  <a:pt x="1566644" y="851979"/>
                  <a:pt x="1580238" y="865573"/>
                  <a:pt x="1580238" y="882343"/>
                </a:cubicBezTo>
                <a:cubicBezTo>
                  <a:pt x="1580238" y="899112"/>
                  <a:pt x="1566644" y="912706"/>
                  <a:pt x="1549874" y="912706"/>
                </a:cubicBezTo>
                <a:cubicBezTo>
                  <a:pt x="1533105" y="912706"/>
                  <a:pt x="1519511" y="899112"/>
                  <a:pt x="1519511" y="882343"/>
                </a:cubicBezTo>
                <a:cubicBezTo>
                  <a:pt x="1519511" y="865573"/>
                  <a:pt x="1533105" y="851979"/>
                  <a:pt x="1549874" y="851979"/>
                </a:cubicBezTo>
                <a:close/>
                <a:moveTo>
                  <a:pt x="1477320" y="851979"/>
                </a:moveTo>
                <a:cubicBezTo>
                  <a:pt x="1494089" y="851979"/>
                  <a:pt x="1507683" y="865573"/>
                  <a:pt x="1507683" y="882343"/>
                </a:cubicBezTo>
                <a:cubicBezTo>
                  <a:pt x="1507683" y="899112"/>
                  <a:pt x="1494089" y="912706"/>
                  <a:pt x="1477320" y="912706"/>
                </a:cubicBezTo>
                <a:cubicBezTo>
                  <a:pt x="1460550" y="912706"/>
                  <a:pt x="1446956" y="899112"/>
                  <a:pt x="1446956" y="882343"/>
                </a:cubicBezTo>
                <a:cubicBezTo>
                  <a:pt x="1446956" y="865573"/>
                  <a:pt x="1460550" y="851979"/>
                  <a:pt x="1477320" y="851979"/>
                </a:cubicBezTo>
                <a:close/>
                <a:moveTo>
                  <a:pt x="1404765" y="851979"/>
                </a:moveTo>
                <a:cubicBezTo>
                  <a:pt x="1421535" y="851979"/>
                  <a:pt x="1435129" y="865573"/>
                  <a:pt x="1435129" y="882343"/>
                </a:cubicBezTo>
                <a:cubicBezTo>
                  <a:pt x="1435129" y="899112"/>
                  <a:pt x="1421535" y="912706"/>
                  <a:pt x="1404765" y="912706"/>
                </a:cubicBezTo>
                <a:cubicBezTo>
                  <a:pt x="1387996" y="912706"/>
                  <a:pt x="1374402" y="899112"/>
                  <a:pt x="1374402" y="882343"/>
                </a:cubicBezTo>
                <a:cubicBezTo>
                  <a:pt x="1374402" y="865573"/>
                  <a:pt x="1387996" y="851979"/>
                  <a:pt x="1404765" y="851979"/>
                </a:cubicBezTo>
                <a:close/>
                <a:moveTo>
                  <a:pt x="1332211" y="851979"/>
                </a:moveTo>
                <a:cubicBezTo>
                  <a:pt x="1348980" y="851979"/>
                  <a:pt x="1362574" y="865573"/>
                  <a:pt x="1362574" y="882343"/>
                </a:cubicBezTo>
                <a:cubicBezTo>
                  <a:pt x="1362574" y="899112"/>
                  <a:pt x="1348980" y="912706"/>
                  <a:pt x="1332211" y="912706"/>
                </a:cubicBezTo>
                <a:cubicBezTo>
                  <a:pt x="1315441" y="912706"/>
                  <a:pt x="1301847" y="899112"/>
                  <a:pt x="1301847" y="882343"/>
                </a:cubicBezTo>
                <a:cubicBezTo>
                  <a:pt x="1301847" y="865573"/>
                  <a:pt x="1315441" y="851979"/>
                  <a:pt x="1332211" y="851979"/>
                </a:cubicBezTo>
                <a:close/>
                <a:moveTo>
                  <a:pt x="1259656" y="851979"/>
                </a:moveTo>
                <a:cubicBezTo>
                  <a:pt x="1276426" y="851979"/>
                  <a:pt x="1290020" y="865573"/>
                  <a:pt x="1290020" y="882343"/>
                </a:cubicBezTo>
                <a:cubicBezTo>
                  <a:pt x="1290020" y="899112"/>
                  <a:pt x="1276426" y="912706"/>
                  <a:pt x="1259656" y="912706"/>
                </a:cubicBezTo>
                <a:cubicBezTo>
                  <a:pt x="1242887" y="912706"/>
                  <a:pt x="1229293" y="899112"/>
                  <a:pt x="1229293" y="882343"/>
                </a:cubicBezTo>
                <a:cubicBezTo>
                  <a:pt x="1229293" y="865573"/>
                  <a:pt x="1242887" y="851979"/>
                  <a:pt x="1259656" y="851979"/>
                </a:cubicBezTo>
                <a:close/>
                <a:moveTo>
                  <a:pt x="1187102" y="851979"/>
                </a:moveTo>
                <a:cubicBezTo>
                  <a:pt x="1203871" y="851979"/>
                  <a:pt x="1217465" y="865573"/>
                  <a:pt x="1217465" y="882343"/>
                </a:cubicBezTo>
                <a:cubicBezTo>
                  <a:pt x="1217465" y="899112"/>
                  <a:pt x="1203871" y="912706"/>
                  <a:pt x="1187102" y="912706"/>
                </a:cubicBezTo>
                <a:cubicBezTo>
                  <a:pt x="1170332" y="912706"/>
                  <a:pt x="1156738" y="899112"/>
                  <a:pt x="1156738" y="882343"/>
                </a:cubicBezTo>
                <a:cubicBezTo>
                  <a:pt x="1156738" y="865573"/>
                  <a:pt x="1170332" y="851979"/>
                  <a:pt x="1187102" y="851979"/>
                </a:cubicBezTo>
                <a:close/>
                <a:moveTo>
                  <a:pt x="1114547" y="851979"/>
                </a:moveTo>
                <a:cubicBezTo>
                  <a:pt x="1131317" y="851979"/>
                  <a:pt x="1144911" y="865573"/>
                  <a:pt x="1144911" y="882343"/>
                </a:cubicBezTo>
                <a:cubicBezTo>
                  <a:pt x="1144911" y="899112"/>
                  <a:pt x="1131317" y="912706"/>
                  <a:pt x="1114547" y="912706"/>
                </a:cubicBezTo>
                <a:cubicBezTo>
                  <a:pt x="1097778" y="912706"/>
                  <a:pt x="1084184" y="899112"/>
                  <a:pt x="1084184" y="882343"/>
                </a:cubicBezTo>
                <a:cubicBezTo>
                  <a:pt x="1084184" y="865573"/>
                  <a:pt x="1097778" y="851979"/>
                  <a:pt x="1114547" y="851979"/>
                </a:cubicBezTo>
                <a:close/>
                <a:moveTo>
                  <a:pt x="1041993" y="851979"/>
                </a:moveTo>
                <a:cubicBezTo>
                  <a:pt x="1058762" y="851979"/>
                  <a:pt x="1072356" y="865573"/>
                  <a:pt x="1072356" y="882343"/>
                </a:cubicBezTo>
                <a:cubicBezTo>
                  <a:pt x="1072356" y="899112"/>
                  <a:pt x="1058762" y="912706"/>
                  <a:pt x="1041993" y="912706"/>
                </a:cubicBezTo>
                <a:cubicBezTo>
                  <a:pt x="1025223" y="912706"/>
                  <a:pt x="1011629" y="899112"/>
                  <a:pt x="1011629" y="882343"/>
                </a:cubicBezTo>
                <a:cubicBezTo>
                  <a:pt x="1011629" y="865573"/>
                  <a:pt x="1025223" y="851979"/>
                  <a:pt x="1041993" y="851979"/>
                </a:cubicBezTo>
                <a:close/>
                <a:moveTo>
                  <a:pt x="969438" y="851979"/>
                </a:moveTo>
                <a:cubicBezTo>
                  <a:pt x="986208" y="851979"/>
                  <a:pt x="999801" y="865573"/>
                  <a:pt x="999801" y="882343"/>
                </a:cubicBezTo>
                <a:cubicBezTo>
                  <a:pt x="999801" y="899112"/>
                  <a:pt x="986208" y="912706"/>
                  <a:pt x="969438" y="912706"/>
                </a:cubicBezTo>
                <a:cubicBezTo>
                  <a:pt x="952669" y="912706"/>
                  <a:pt x="939075" y="899112"/>
                  <a:pt x="939075" y="882343"/>
                </a:cubicBezTo>
                <a:cubicBezTo>
                  <a:pt x="939075" y="865573"/>
                  <a:pt x="952669" y="851979"/>
                  <a:pt x="969438" y="851979"/>
                </a:cubicBezTo>
                <a:close/>
                <a:moveTo>
                  <a:pt x="896883" y="851979"/>
                </a:moveTo>
                <a:cubicBezTo>
                  <a:pt x="913653" y="851979"/>
                  <a:pt x="927247" y="865573"/>
                  <a:pt x="927247" y="882343"/>
                </a:cubicBezTo>
                <a:cubicBezTo>
                  <a:pt x="927247" y="899112"/>
                  <a:pt x="913653" y="912706"/>
                  <a:pt x="896883" y="912706"/>
                </a:cubicBezTo>
                <a:cubicBezTo>
                  <a:pt x="880114" y="912706"/>
                  <a:pt x="866520" y="899112"/>
                  <a:pt x="866520" y="882343"/>
                </a:cubicBezTo>
                <a:cubicBezTo>
                  <a:pt x="866520" y="865573"/>
                  <a:pt x="880114" y="851979"/>
                  <a:pt x="896883" y="851979"/>
                </a:cubicBezTo>
                <a:close/>
                <a:moveTo>
                  <a:pt x="824329" y="851979"/>
                </a:moveTo>
                <a:cubicBezTo>
                  <a:pt x="841098" y="851979"/>
                  <a:pt x="854692" y="865573"/>
                  <a:pt x="854692" y="882343"/>
                </a:cubicBezTo>
                <a:cubicBezTo>
                  <a:pt x="854692" y="899112"/>
                  <a:pt x="841098" y="912706"/>
                  <a:pt x="824329" y="912706"/>
                </a:cubicBezTo>
                <a:cubicBezTo>
                  <a:pt x="807559" y="912706"/>
                  <a:pt x="793965" y="899112"/>
                  <a:pt x="793965" y="882343"/>
                </a:cubicBezTo>
                <a:cubicBezTo>
                  <a:pt x="793965" y="865573"/>
                  <a:pt x="807559" y="851979"/>
                  <a:pt x="824329" y="851979"/>
                </a:cubicBezTo>
                <a:close/>
                <a:moveTo>
                  <a:pt x="751774" y="851979"/>
                </a:moveTo>
                <a:cubicBezTo>
                  <a:pt x="768544" y="851979"/>
                  <a:pt x="782138" y="865573"/>
                  <a:pt x="782138" y="882343"/>
                </a:cubicBezTo>
                <a:cubicBezTo>
                  <a:pt x="782138" y="899112"/>
                  <a:pt x="768544" y="912706"/>
                  <a:pt x="751774" y="912706"/>
                </a:cubicBezTo>
                <a:cubicBezTo>
                  <a:pt x="735005" y="912706"/>
                  <a:pt x="721411" y="899112"/>
                  <a:pt x="721411" y="882343"/>
                </a:cubicBezTo>
                <a:cubicBezTo>
                  <a:pt x="721411" y="865573"/>
                  <a:pt x="735005" y="851979"/>
                  <a:pt x="751774" y="851979"/>
                </a:cubicBezTo>
                <a:close/>
                <a:moveTo>
                  <a:pt x="679220" y="851979"/>
                </a:moveTo>
                <a:cubicBezTo>
                  <a:pt x="695989" y="851979"/>
                  <a:pt x="709583" y="865573"/>
                  <a:pt x="709583" y="882343"/>
                </a:cubicBezTo>
                <a:cubicBezTo>
                  <a:pt x="709583" y="899112"/>
                  <a:pt x="695989" y="912706"/>
                  <a:pt x="679220" y="912706"/>
                </a:cubicBezTo>
                <a:cubicBezTo>
                  <a:pt x="662450" y="912706"/>
                  <a:pt x="648856" y="899112"/>
                  <a:pt x="648856" y="882343"/>
                </a:cubicBezTo>
                <a:cubicBezTo>
                  <a:pt x="648856" y="865573"/>
                  <a:pt x="662450" y="851979"/>
                  <a:pt x="679220" y="851979"/>
                </a:cubicBezTo>
                <a:close/>
                <a:moveTo>
                  <a:pt x="606665" y="851979"/>
                </a:moveTo>
                <a:cubicBezTo>
                  <a:pt x="623435" y="851979"/>
                  <a:pt x="637029" y="865573"/>
                  <a:pt x="637029" y="882343"/>
                </a:cubicBezTo>
                <a:cubicBezTo>
                  <a:pt x="637029" y="899112"/>
                  <a:pt x="623435" y="912706"/>
                  <a:pt x="606665" y="912706"/>
                </a:cubicBezTo>
                <a:cubicBezTo>
                  <a:pt x="589896" y="912706"/>
                  <a:pt x="576302" y="899112"/>
                  <a:pt x="576302" y="882343"/>
                </a:cubicBezTo>
                <a:cubicBezTo>
                  <a:pt x="576302" y="865573"/>
                  <a:pt x="589896" y="851979"/>
                  <a:pt x="606665" y="851979"/>
                </a:cubicBezTo>
                <a:close/>
                <a:moveTo>
                  <a:pt x="534111" y="851979"/>
                </a:moveTo>
                <a:cubicBezTo>
                  <a:pt x="550880" y="851979"/>
                  <a:pt x="564474" y="865573"/>
                  <a:pt x="564474" y="882343"/>
                </a:cubicBezTo>
                <a:cubicBezTo>
                  <a:pt x="564474" y="899112"/>
                  <a:pt x="550880" y="912706"/>
                  <a:pt x="534111" y="912706"/>
                </a:cubicBezTo>
                <a:cubicBezTo>
                  <a:pt x="517341" y="912706"/>
                  <a:pt x="503747" y="899112"/>
                  <a:pt x="503747" y="882343"/>
                </a:cubicBezTo>
                <a:cubicBezTo>
                  <a:pt x="503747" y="865573"/>
                  <a:pt x="517341" y="851979"/>
                  <a:pt x="534111" y="851979"/>
                </a:cubicBezTo>
                <a:close/>
                <a:moveTo>
                  <a:pt x="461556" y="851979"/>
                </a:moveTo>
                <a:cubicBezTo>
                  <a:pt x="478326" y="851979"/>
                  <a:pt x="491920" y="865573"/>
                  <a:pt x="491920" y="882343"/>
                </a:cubicBezTo>
                <a:cubicBezTo>
                  <a:pt x="491920" y="899112"/>
                  <a:pt x="478326" y="912706"/>
                  <a:pt x="461556" y="912706"/>
                </a:cubicBezTo>
                <a:cubicBezTo>
                  <a:pt x="444787" y="912706"/>
                  <a:pt x="431192" y="899112"/>
                  <a:pt x="431192" y="882343"/>
                </a:cubicBezTo>
                <a:cubicBezTo>
                  <a:pt x="431192" y="865573"/>
                  <a:pt x="444787" y="851979"/>
                  <a:pt x="461556" y="851979"/>
                </a:cubicBezTo>
                <a:close/>
                <a:moveTo>
                  <a:pt x="389002" y="851979"/>
                </a:moveTo>
                <a:cubicBezTo>
                  <a:pt x="405771" y="851979"/>
                  <a:pt x="419365" y="865573"/>
                  <a:pt x="419365" y="882343"/>
                </a:cubicBezTo>
                <a:cubicBezTo>
                  <a:pt x="419365" y="899112"/>
                  <a:pt x="405771" y="912706"/>
                  <a:pt x="389002" y="912706"/>
                </a:cubicBezTo>
                <a:cubicBezTo>
                  <a:pt x="372232" y="912706"/>
                  <a:pt x="358638" y="899112"/>
                  <a:pt x="358638" y="882343"/>
                </a:cubicBezTo>
                <a:cubicBezTo>
                  <a:pt x="358638" y="865573"/>
                  <a:pt x="372232" y="851979"/>
                  <a:pt x="389002" y="851979"/>
                </a:cubicBezTo>
                <a:close/>
                <a:moveTo>
                  <a:pt x="316447" y="851979"/>
                </a:moveTo>
                <a:cubicBezTo>
                  <a:pt x="333216" y="851979"/>
                  <a:pt x="346810" y="865573"/>
                  <a:pt x="346810" y="882343"/>
                </a:cubicBezTo>
                <a:cubicBezTo>
                  <a:pt x="346810" y="899112"/>
                  <a:pt x="333216" y="912706"/>
                  <a:pt x="316447" y="912706"/>
                </a:cubicBezTo>
                <a:cubicBezTo>
                  <a:pt x="299677" y="912706"/>
                  <a:pt x="286084" y="899112"/>
                  <a:pt x="286084" y="882343"/>
                </a:cubicBezTo>
                <a:cubicBezTo>
                  <a:pt x="286084" y="865573"/>
                  <a:pt x="299677" y="851979"/>
                  <a:pt x="316447" y="851979"/>
                </a:cubicBezTo>
                <a:close/>
                <a:moveTo>
                  <a:pt x="243892" y="851979"/>
                </a:moveTo>
                <a:cubicBezTo>
                  <a:pt x="260662" y="851979"/>
                  <a:pt x="274256" y="865573"/>
                  <a:pt x="274256" y="882343"/>
                </a:cubicBezTo>
                <a:cubicBezTo>
                  <a:pt x="274256" y="899112"/>
                  <a:pt x="260662" y="912706"/>
                  <a:pt x="243892" y="912706"/>
                </a:cubicBezTo>
                <a:cubicBezTo>
                  <a:pt x="227123" y="912706"/>
                  <a:pt x="213529" y="899112"/>
                  <a:pt x="213529" y="882343"/>
                </a:cubicBezTo>
                <a:cubicBezTo>
                  <a:pt x="213529" y="865573"/>
                  <a:pt x="227123" y="851979"/>
                  <a:pt x="243892" y="851979"/>
                </a:cubicBezTo>
                <a:close/>
                <a:moveTo>
                  <a:pt x="171339" y="851979"/>
                </a:moveTo>
                <a:cubicBezTo>
                  <a:pt x="188107" y="851979"/>
                  <a:pt x="201701" y="865573"/>
                  <a:pt x="201701" y="882343"/>
                </a:cubicBezTo>
                <a:cubicBezTo>
                  <a:pt x="201701" y="899112"/>
                  <a:pt x="188107" y="912706"/>
                  <a:pt x="171339" y="912706"/>
                </a:cubicBezTo>
                <a:cubicBezTo>
                  <a:pt x="154651" y="912706"/>
                  <a:pt x="141056" y="899112"/>
                  <a:pt x="141056" y="882343"/>
                </a:cubicBezTo>
                <a:cubicBezTo>
                  <a:pt x="141056" y="865573"/>
                  <a:pt x="154651" y="851979"/>
                  <a:pt x="171339" y="851979"/>
                </a:cubicBezTo>
                <a:close/>
                <a:moveTo>
                  <a:pt x="98877" y="851979"/>
                </a:moveTo>
                <a:cubicBezTo>
                  <a:pt x="115640" y="851979"/>
                  <a:pt x="129234" y="865573"/>
                  <a:pt x="129234" y="882343"/>
                </a:cubicBezTo>
                <a:cubicBezTo>
                  <a:pt x="129234" y="899112"/>
                  <a:pt x="115640" y="912706"/>
                  <a:pt x="98877" y="912706"/>
                </a:cubicBezTo>
                <a:cubicBezTo>
                  <a:pt x="82106" y="912706"/>
                  <a:pt x="68511" y="899112"/>
                  <a:pt x="68511" y="882343"/>
                </a:cubicBezTo>
                <a:cubicBezTo>
                  <a:pt x="68511" y="865573"/>
                  <a:pt x="82106" y="851979"/>
                  <a:pt x="98877" y="851979"/>
                </a:cubicBezTo>
                <a:close/>
                <a:moveTo>
                  <a:pt x="26322" y="851979"/>
                </a:moveTo>
                <a:cubicBezTo>
                  <a:pt x="43087" y="851979"/>
                  <a:pt x="56682" y="865573"/>
                  <a:pt x="56682" y="882343"/>
                </a:cubicBezTo>
                <a:cubicBezTo>
                  <a:pt x="56682" y="899112"/>
                  <a:pt x="43087" y="912706"/>
                  <a:pt x="26322" y="912706"/>
                </a:cubicBezTo>
                <a:cubicBezTo>
                  <a:pt x="17937" y="912706"/>
                  <a:pt x="10346" y="909308"/>
                  <a:pt x="4851" y="903813"/>
                </a:cubicBezTo>
                <a:lnTo>
                  <a:pt x="0" y="892101"/>
                </a:lnTo>
                <a:lnTo>
                  <a:pt x="0" y="872585"/>
                </a:lnTo>
                <a:lnTo>
                  <a:pt x="4851" y="860872"/>
                </a:lnTo>
                <a:cubicBezTo>
                  <a:pt x="10346" y="855378"/>
                  <a:pt x="17937" y="851979"/>
                  <a:pt x="26322" y="851979"/>
                </a:cubicBezTo>
                <a:close/>
                <a:moveTo>
                  <a:pt x="1622429" y="771528"/>
                </a:moveTo>
                <a:lnTo>
                  <a:pt x="1633158" y="773694"/>
                </a:lnTo>
                <a:lnTo>
                  <a:pt x="1618313" y="831424"/>
                </a:lnTo>
                <a:lnTo>
                  <a:pt x="1610610" y="829868"/>
                </a:lnTo>
                <a:cubicBezTo>
                  <a:pt x="1599712" y="825259"/>
                  <a:pt x="1592066" y="814469"/>
                  <a:pt x="1592066" y="801891"/>
                </a:cubicBezTo>
                <a:cubicBezTo>
                  <a:pt x="1592066" y="785122"/>
                  <a:pt x="1605659" y="771528"/>
                  <a:pt x="1622429" y="771528"/>
                </a:cubicBezTo>
                <a:close/>
                <a:moveTo>
                  <a:pt x="1549874" y="771528"/>
                </a:moveTo>
                <a:cubicBezTo>
                  <a:pt x="1566644" y="771528"/>
                  <a:pt x="1580238" y="785122"/>
                  <a:pt x="1580238" y="801891"/>
                </a:cubicBezTo>
                <a:cubicBezTo>
                  <a:pt x="1580238" y="818661"/>
                  <a:pt x="1566644" y="832255"/>
                  <a:pt x="1549874" y="832255"/>
                </a:cubicBezTo>
                <a:cubicBezTo>
                  <a:pt x="1533105" y="832255"/>
                  <a:pt x="1519511" y="818661"/>
                  <a:pt x="1519511" y="801891"/>
                </a:cubicBezTo>
                <a:cubicBezTo>
                  <a:pt x="1519511" y="785122"/>
                  <a:pt x="1533105" y="771528"/>
                  <a:pt x="1549874" y="771528"/>
                </a:cubicBezTo>
                <a:close/>
                <a:moveTo>
                  <a:pt x="1477320" y="771528"/>
                </a:moveTo>
                <a:cubicBezTo>
                  <a:pt x="1494089" y="771528"/>
                  <a:pt x="1507683" y="785122"/>
                  <a:pt x="1507683" y="801891"/>
                </a:cubicBezTo>
                <a:cubicBezTo>
                  <a:pt x="1507683" y="818661"/>
                  <a:pt x="1494089" y="832255"/>
                  <a:pt x="1477320" y="832255"/>
                </a:cubicBezTo>
                <a:cubicBezTo>
                  <a:pt x="1460550" y="832255"/>
                  <a:pt x="1446956" y="818661"/>
                  <a:pt x="1446956" y="801891"/>
                </a:cubicBezTo>
                <a:cubicBezTo>
                  <a:pt x="1446956" y="785122"/>
                  <a:pt x="1460550" y="771528"/>
                  <a:pt x="1477320" y="771528"/>
                </a:cubicBezTo>
                <a:close/>
                <a:moveTo>
                  <a:pt x="1404765" y="771528"/>
                </a:moveTo>
                <a:cubicBezTo>
                  <a:pt x="1421535" y="771528"/>
                  <a:pt x="1435129" y="785122"/>
                  <a:pt x="1435129" y="801891"/>
                </a:cubicBezTo>
                <a:cubicBezTo>
                  <a:pt x="1435129" y="818661"/>
                  <a:pt x="1421535" y="832255"/>
                  <a:pt x="1404765" y="832255"/>
                </a:cubicBezTo>
                <a:cubicBezTo>
                  <a:pt x="1387996" y="832255"/>
                  <a:pt x="1374402" y="818661"/>
                  <a:pt x="1374402" y="801891"/>
                </a:cubicBezTo>
                <a:cubicBezTo>
                  <a:pt x="1374402" y="785122"/>
                  <a:pt x="1387996" y="771528"/>
                  <a:pt x="1404765" y="771528"/>
                </a:cubicBezTo>
                <a:close/>
                <a:moveTo>
                  <a:pt x="1332211" y="771528"/>
                </a:moveTo>
                <a:cubicBezTo>
                  <a:pt x="1348980" y="771528"/>
                  <a:pt x="1362574" y="785122"/>
                  <a:pt x="1362574" y="801891"/>
                </a:cubicBezTo>
                <a:cubicBezTo>
                  <a:pt x="1362574" y="818661"/>
                  <a:pt x="1348980" y="832255"/>
                  <a:pt x="1332211" y="832255"/>
                </a:cubicBezTo>
                <a:cubicBezTo>
                  <a:pt x="1315441" y="832255"/>
                  <a:pt x="1301847" y="818661"/>
                  <a:pt x="1301847" y="801891"/>
                </a:cubicBezTo>
                <a:cubicBezTo>
                  <a:pt x="1301847" y="785122"/>
                  <a:pt x="1315441" y="771528"/>
                  <a:pt x="1332211" y="771528"/>
                </a:cubicBezTo>
                <a:close/>
                <a:moveTo>
                  <a:pt x="1259656" y="771528"/>
                </a:moveTo>
                <a:cubicBezTo>
                  <a:pt x="1276426" y="771528"/>
                  <a:pt x="1290020" y="785122"/>
                  <a:pt x="1290020" y="801891"/>
                </a:cubicBezTo>
                <a:cubicBezTo>
                  <a:pt x="1290020" y="818661"/>
                  <a:pt x="1276426" y="832255"/>
                  <a:pt x="1259656" y="832255"/>
                </a:cubicBezTo>
                <a:cubicBezTo>
                  <a:pt x="1242887" y="832255"/>
                  <a:pt x="1229293" y="818661"/>
                  <a:pt x="1229293" y="801891"/>
                </a:cubicBezTo>
                <a:cubicBezTo>
                  <a:pt x="1229293" y="785122"/>
                  <a:pt x="1242887" y="771528"/>
                  <a:pt x="1259656" y="771528"/>
                </a:cubicBezTo>
                <a:close/>
                <a:moveTo>
                  <a:pt x="1187102" y="771528"/>
                </a:moveTo>
                <a:cubicBezTo>
                  <a:pt x="1203871" y="771528"/>
                  <a:pt x="1217465" y="785122"/>
                  <a:pt x="1217465" y="801891"/>
                </a:cubicBezTo>
                <a:cubicBezTo>
                  <a:pt x="1217465" y="818661"/>
                  <a:pt x="1203871" y="832255"/>
                  <a:pt x="1187102" y="832255"/>
                </a:cubicBezTo>
                <a:cubicBezTo>
                  <a:pt x="1170332" y="832255"/>
                  <a:pt x="1156738" y="818661"/>
                  <a:pt x="1156738" y="801891"/>
                </a:cubicBezTo>
                <a:cubicBezTo>
                  <a:pt x="1156738" y="785122"/>
                  <a:pt x="1170332" y="771528"/>
                  <a:pt x="1187102" y="771528"/>
                </a:cubicBezTo>
                <a:close/>
                <a:moveTo>
                  <a:pt x="1114547" y="771528"/>
                </a:moveTo>
                <a:cubicBezTo>
                  <a:pt x="1131317" y="771528"/>
                  <a:pt x="1144911" y="785122"/>
                  <a:pt x="1144911" y="801891"/>
                </a:cubicBezTo>
                <a:cubicBezTo>
                  <a:pt x="1144911" y="818661"/>
                  <a:pt x="1131317" y="832255"/>
                  <a:pt x="1114547" y="832255"/>
                </a:cubicBezTo>
                <a:cubicBezTo>
                  <a:pt x="1097778" y="832255"/>
                  <a:pt x="1084184" y="818661"/>
                  <a:pt x="1084184" y="801891"/>
                </a:cubicBezTo>
                <a:cubicBezTo>
                  <a:pt x="1084184" y="785122"/>
                  <a:pt x="1097778" y="771528"/>
                  <a:pt x="1114547" y="771528"/>
                </a:cubicBezTo>
                <a:close/>
                <a:moveTo>
                  <a:pt x="1041993" y="771528"/>
                </a:moveTo>
                <a:cubicBezTo>
                  <a:pt x="1058762" y="771528"/>
                  <a:pt x="1072356" y="785122"/>
                  <a:pt x="1072356" y="801891"/>
                </a:cubicBezTo>
                <a:cubicBezTo>
                  <a:pt x="1072356" y="818661"/>
                  <a:pt x="1058762" y="832255"/>
                  <a:pt x="1041993" y="832255"/>
                </a:cubicBezTo>
                <a:cubicBezTo>
                  <a:pt x="1025223" y="832255"/>
                  <a:pt x="1011629" y="818661"/>
                  <a:pt x="1011629" y="801891"/>
                </a:cubicBezTo>
                <a:cubicBezTo>
                  <a:pt x="1011629" y="785122"/>
                  <a:pt x="1025223" y="771528"/>
                  <a:pt x="1041993" y="771528"/>
                </a:cubicBezTo>
                <a:close/>
                <a:moveTo>
                  <a:pt x="969438" y="771528"/>
                </a:moveTo>
                <a:cubicBezTo>
                  <a:pt x="986208" y="771528"/>
                  <a:pt x="999801" y="785122"/>
                  <a:pt x="999801" y="801891"/>
                </a:cubicBezTo>
                <a:cubicBezTo>
                  <a:pt x="999801" y="818661"/>
                  <a:pt x="986208" y="832255"/>
                  <a:pt x="969438" y="832255"/>
                </a:cubicBezTo>
                <a:cubicBezTo>
                  <a:pt x="952669" y="832255"/>
                  <a:pt x="939075" y="818661"/>
                  <a:pt x="939075" y="801891"/>
                </a:cubicBezTo>
                <a:cubicBezTo>
                  <a:pt x="939075" y="785122"/>
                  <a:pt x="952669" y="771528"/>
                  <a:pt x="969438" y="771528"/>
                </a:cubicBezTo>
                <a:close/>
                <a:moveTo>
                  <a:pt x="896883" y="771528"/>
                </a:moveTo>
                <a:cubicBezTo>
                  <a:pt x="913653" y="771528"/>
                  <a:pt x="927247" y="785122"/>
                  <a:pt x="927247" y="801891"/>
                </a:cubicBezTo>
                <a:cubicBezTo>
                  <a:pt x="927247" y="818661"/>
                  <a:pt x="913653" y="832255"/>
                  <a:pt x="896883" y="832255"/>
                </a:cubicBezTo>
                <a:cubicBezTo>
                  <a:pt x="880114" y="832255"/>
                  <a:pt x="866520" y="818661"/>
                  <a:pt x="866520" y="801891"/>
                </a:cubicBezTo>
                <a:cubicBezTo>
                  <a:pt x="866520" y="785122"/>
                  <a:pt x="880114" y="771528"/>
                  <a:pt x="896883" y="771528"/>
                </a:cubicBezTo>
                <a:close/>
                <a:moveTo>
                  <a:pt x="824329" y="771528"/>
                </a:moveTo>
                <a:cubicBezTo>
                  <a:pt x="841098" y="771528"/>
                  <a:pt x="854692" y="785122"/>
                  <a:pt x="854692" y="801891"/>
                </a:cubicBezTo>
                <a:cubicBezTo>
                  <a:pt x="854692" y="818661"/>
                  <a:pt x="841098" y="832255"/>
                  <a:pt x="824329" y="832255"/>
                </a:cubicBezTo>
                <a:cubicBezTo>
                  <a:pt x="807559" y="832255"/>
                  <a:pt x="793965" y="818661"/>
                  <a:pt x="793965" y="801891"/>
                </a:cubicBezTo>
                <a:cubicBezTo>
                  <a:pt x="793965" y="785122"/>
                  <a:pt x="807559" y="771528"/>
                  <a:pt x="824329" y="771528"/>
                </a:cubicBezTo>
                <a:close/>
                <a:moveTo>
                  <a:pt x="751774" y="771528"/>
                </a:moveTo>
                <a:cubicBezTo>
                  <a:pt x="768544" y="771528"/>
                  <a:pt x="782138" y="785122"/>
                  <a:pt x="782138" y="801891"/>
                </a:cubicBezTo>
                <a:cubicBezTo>
                  <a:pt x="782138" y="818661"/>
                  <a:pt x="768544" y="832255"/>
                  <a:pt x="751774" y="832255"/>
                </a:cubicBezTo>
                <a:cubicBezTo>
                  <a:pt x="735005" y="832255"/>
                  <a:pt x="721411" y="818661"/>
                  <a:pt x="721411" y="801891"/>
                </a:cubicBezTo>
                <a:cubicBezTo>
                  <a:pt x="721411" y="785122"/>
                  <a:pt x="735005" y="771528"/>
                  <a:pt x="751774" y="771528"/>
                </a:cubicBezTo>
                <a:close/>
                <a:moveTo>
                  <a:pt x="679220" y="771528"/>
                </a:moveTo>
                <a:cubicBezTo>
                  <a:pt x="695989" y="771528"/>
                  <a:pt x="709583" y="785122"/>
                  <a:pt x="709583" y="801891"/>
                </a:cubicBezTo>
                <a:cubicBezTo>
                  <a:pt x="709583" y="818661"/>
                  <a:pt x="695989" y="832255"/>
                  <a:pt x="679220" y="832255"/>
                </a:cubicBezTo>
                <a:cubicBezTo>
                  <a:pt x="662450" y="832255"/>
                  <a:pt x="648856" y="818661"/>
                  <a:pt x="648856" y="801891"/>
                </a:cubicBezTo>
                <a:cubicBezTo>
                  <a:pt x="648856" y="785122"/>
                  <a:pt x="662450" y="771528"/>
                  <a:pt x="679220" y="771528"/>
                </a:cubicBezTo>
                <a:close/>
                <a:moveTo>
                  <a:pt x="606665" y="771528"/>
                </a:moveTo>
                <a:cubicBezTo>
                  <a:pt x="623435" y="771528"/>
                  <a:pt x="637029" y="785122"/>
                  <a:pt x="637029" y="801891"/>
                </a:cubicBezTo>
                <a:cubicBezTo>
                  <a:pt x="637029" y="818661"/>
                  <a:pt x="623435" y="832255"/>
                  <a:pt x="606665" y="832255"/>
                </a:cubicBezTo>
                <a:cubicBezTo>
                  <a:pt x="589896" y="832255"/>
                  <a:pt x="576302" y="818661"/>
                  <a:pt x="576302" y="801891"/>
                </a:cubicBezTo>
                <a:cubicBezTo>
                  <a:pt x="576302" y="785122"/>
                  <a:pt x="589896" y="771528"/>
                  <a:pt x="606665" y="771528"/>
                </a:cubicBezTo>
                <a:close/>
                <a:moveTo>
                  <a:pt x="534111" y="771528"/>
                </a:moveTo>
                <a:cubicBezTo>
                  <a:pt x="550880" y="771528"/>
                  <a:pt x="564474" y="785122"/>
                  <a:pt x="564474" y="801891"/>
                </a:cubicBezTo>
                <a:cubicBezTo>
                  <a:pt x="564474" y="818661"/>
                  <a:pt x="550880" y="832255"/>
                  <a:pt x="534111" y="832255"/>
                </a:cubicBezTo>
                <a:cubicBezTo>
                  <a:pt x="517341" y="832255"/>
                  <a:pt x="503747" y="818661"/>
                  <a:pt x="503747" y="801891"/>
                </a:cubicBezTo>
                <a:cubicBezTo>
                  <a:pt x="503747" y="785122"/>
                  <a:pt x="517341" y="771528"/>
                  <a:pt x="534111" y="771528"/>
                </a:cubicBezTo>
                <a:close/>
                <a:moveTo>
                  <a:pt x="461556" y="771528"/>
                </a:moveTo>
                <a:cubicBezTo>
                  <a:pt x="478326" y="771528"/>
                  <a:pt x="491920" y="785122"/>
                  <a:pt x="491920" y="801891"/>
                </a:cubicBezTo>
                <a:cubicBezTo>
                  <a:pt x="491920" y="818661"/>
                  <a:pt x="478326" y="832255"/>
                  <a:pt x="461556" y="832255"/>
                </a:cubicBezTo>
                <a:cubicBezTo>
                  <a:pt x="444787" y="832255"/>
                  <a:pt x="431192" y="818661"/>
                  <a:pt x="431192" y="801891"/>
                </a:cubicBezTo>
                <a:cubicBezTo>
                  <a:pt x="431192" y="785122"/>
                  <a:pt x="444787" y="771528"/>
                  <a:pt x="461556" y="771528"/>
                </a:cubicBezTo>
                <a:close/>
                <a:moveTo>
                  <a:pt x="389002" y="771528"/>
                </a:moveTo>
                <a:cubicBezTo>
                  <a:pt x="405771" y="771528"/>
                  <a:pt x="419365" y="785122"/>
                  <a:pt x="419365" y="801891"/>
                </a:cubicBezTo>
                <a:cubicBezTo>
                  <a:pt x="419365" y="818661"/>
                  <a:pt x="405771" y="832255"/>
                  <a:pt x="389002" y="832255"/>
                </a:cubicBezTo>
                <a:cubicBezTo>
                  <a:pt x="372232" y="832255"/>
                  <a:pt x="358638" y="818661"/>
                  <a:pt x="358638" y="801891"/>
                </a:cubicBezTo>
                <a:cubicBezTo>
                  <a:pt x="358638" y="785122"/>
                  <a:pt x="372232" y="771528"/>
                  <a:pt x="389002" y="771528"/>
                </a:cubicBezTo>
                <a:close/>
                <a:moveTo>
                  <a:pt x="316447" y="771528"/>
                </a:moveTo>
                <a:cubicBezTo>
                  <a:pt x="333216" y="771528"/>
                  <a:pt x="346810" y="785122"/>
                  <a:pt x="346810" y="801891"/>
                </a:cubicBezTo>
                <a:cubicBezTo>
                  <a:pt x="346810" y="818661"/>
                  <a:pt x="333216" y="832255"/>
                  <a:pt x="316447" y="832255"/>
                </a:cubicBezTo>
                <a:cubicBezTo>
                  <a:pt x="299677" y="832255"/>
                  <a:pt x="286084" y="818661"/>
                  <a:pt x="286084" y="801891"/>
                </a:cubicBezTo>
                <a:cubicBezTo>
                  <a:pt x="286084" y="785122"/>
                  <a:pt x="299677" y="771528"/>
                  <a:pt x="316447" y="771528"/>
                </a:cubicBezTo>
                <a:close/>
                <a:moveTo>
                  <a:pt x="243892" y="771528"/>
                </a:moveTo>
                <a:cubicBezTo>
                  <a:pt x="260662" y="771528"/>
                  <a:pt x="274256" y="785122"/>
                  <a:pt x="274256" y="801891"/>
                </a:cubicBezTo>
                <a:cubicBezTo>
                  <a:pt x="274256" y="818661"/>
                  <a:pt x="260662" y="832255"/>
                  <a:pt x="243892" y="832255"/>
                </a:cubicBezTo>
                <a:cubicBezTo>
                  <a:pt x="227123" y="832255"/>
                  <a:pt x="213529" y="818661"/>
                  <a:pt x="213529" y="801891"/>
                </a:cubicBezTo>
                <a:cubicBezTo>
                  <a:pt x="213529" y="785122"/>
                  <a:pt x="227123" y="771528"/>
                  <a:pt x="243892" y="771528"/>
                </a:cubicBezTo>
                <a:close/>
                <a:moveTo>
                  <a:pt x="171339" y="771528"/>
                </a:moveTo>
                <a:cubicBezTo>
                  <a:pt x="188107" y="771528"/>
                  <a:pt x="201701" y="785122"/>
                  <a:pt x="201701" y="801891"/>
                </a:cubicBezTo>
                <a:cubicBezTo>
                  <a:pt x="201701" y="818661"/>
                  <a:pt x="188107" y="832255"/>
                  <a:pt x="171339" y="832255"/>
                </a:cubicBezTo>
                <a:cubicBezTo>
                  <a:pt x="154656" y="832255"/>
                  <a:pt x="141062" y="818661"/>
                  <a:pt x="141062" y="801891"/>
                </a:cubicBezTo>
                <a:cubicBezTo>
                  <a:pt x="141062" y="785122"/>
                  <a:pt x="154656" y="771528"/>
                  <a:pt x="171339" y="771528"/>
                </a:cubicBezTo>
                <a:close/>
                <a:moveTo>
                  <a:pt x="98884" y="771528"/>
                </a:moveTo>
                <a:cubicBezTo>
                  <a:pt x="115646" y="771528"/>
                  <a:pt x="129240" y="785122"/>
                  <a:pt x="129240" y="801891"/>
                </a:cubicBezTo>
                <a:cubicBezTo>
                  <a:pt x="129240" y="818661"/>
                  <a:pt x="115646" y="832255"/>
                  <a:pt x="98884" y="832255"/>
                </a:cubicBezTo>
                <a:cubicBezTo>
                  <a:pt x="82112" y="832255"/>
                  <a:pt x="68517" y="818661"/>
                  <a:pt x="68517" y="801891"/>
                </a:cubicBezTo>
                <a:cubicBezTo>
                  <a:pt x="68517" y="785122"/>
                  <a:pt x="82112" y="771528"/>
                  <a:pt x="98884" y="771528"/>
                </a:cubicBezTo>
                <a:close/>
                <a:moveTo>
                  <a:pt x="26329" y="771528"/>
                </a:moveTo>
                <a:cubicBezTo>
                  <a:pt x="43093" y="771528"/>
                  <a:pt x="56688" y="785122"/>
                  <a:pt x="56688" y="801891"/>
                </a:cubicBezTo>
                <a:cubicBezTo>
                  <a:pt x="56688" y="818661"/>
                  <a:pt x="43093" y="832255"/>
                  <a:pt x="26329" y="832255"/>
                </a:cubicBezTo>
                <a:cubicBezTo>
                  <a:pt x="17944" y="832255"/>
                  <a:pt x="10353" y="828857"/>
                  <a:pt x="4858" y="823362"/>
                </a:cubicBezTo>
                <a:lnTo>
                  <a:pt x="0" y="811633"/>
                </a:lnTo>
                <a:lnTo>
                  <a:pt x="0" y="792150"/>
                </a:lnTo>
                <a:lnTo>
                  <a:pt x="4858" y="780421"/>
                </a:lnTo>
                <a:cubicBezTo>
                  <a:pt x="10353" y="774927"/>
                  <a:pt x="17944" y="771528"/>
                  <a:pt x="26329" y="771528"/>
                </a:cubicBezTo>
                <a:close/>
                <a:moveTo>
                  <a:pt x="1622429" y="691076"/>
                </a:moveTo>
                <a:cubicBezTo>
                  <a:pt x="1630814" y="691076"/>
                  <a:pt x="1638404" y="694475"/>
                  <a:pt x="1643899" y="699969"/>
                </a:cubicBezTo>
                <a:lnTo>
                  <a:pt x="1647739" y="709237"/>
                </a:lnTo>
                <a:lnTo>
                  <a:pt x="1644828" y="728305"/>
                </a:lnTo>
                <a:lnTo>
                  <a:pt x="1640480" y="745215"/>
                </a:lnTo>
                <a:lnTo>
                  <a:pt x="1634248" y="749417"/>
                </a:lnTo>
                <a:cubicBezTo>
                  <a:pt x="1630615" y="750953"/>
                  <a:pt x="1626621" y="751803"/>
                  <a:pt x="1622429" y="751803"/>
                </a:cubicBezTo>
                <a:cubicBezTo>
                  <a:pt x="1605659" y="751803"/>
                  <a:pt x="1592066" y="738209"/>
                  <a:pt x="1592066" y="721440"/>
                </a:cubicBezTo>
                <a:cubicBezTo>
                  <a:pt x="1592066" y="704670"/>
                  <a:pt x="1605659" y="691076"/>
                  <a:pt x="1622429" y="691076"/>
                </a:cubicBezTo>
                <a:close/>
                <a:moveTo>
                  <a:pt x="1549874" y="691076"/>
                </a:moveTo>
                <a:cubicBezTo>
                  <a:pt x="1566644" y="691076"/>
                  <a:pt x="1580238" y="704670"/>
                  <a:pt x="1580238" y="721440"/>
                </a:cubicBezTo>
                <a:cubicBezTo>
                  <a:pt x="1580238" y="738209"/>
                  <a:pt x="1566644" y="751803"/>
                  <a:pt x="1549874" y="751803"/>
                </a:cubicBezTo>
                <a:cubicBezTo>
                  <a:pt x="1533105" y="751803"/>
                  <a:pt x="1519511" y="738209"/>
                  <a:pt x="1519511" y="721440"/>
                </a:cubicBezTo>
                <a:cubicBezTo>
                  <a:pt x="1519511" y="704670"/>
                  <a:pt x="1533105" y="691076"/>
                  <a:pt x="1549874" y="691076"/>
                </a:cubicBezTo>
                <a:close/>
                <a:moveTo>
                  <a:pt x="1477320" y="691076"/>
                </a:moveTo>
                <a:cubicBezTo>
                  <a:pt x="1494089" y="691076"/>
                  <a:pt x="1507683" y="704670"/>
                  <a:pt x="1507683" y="721440"/>
                </a:cubicBezTo>
                <a:cubicBezTo>
                  <a:pt x="1507683" y="738209"/>
                  <a:pt x="1494089" y="751803"/>
                  <a:pt x="1477320" y="751803"/>
                </a:cubicBezTo>
                <a:cubicBezTo>
                  <a:pt x="1460550" y="751803"/>
                  <a:pt x="1446956" y="738209"/>
                  <a:pt x="1446956" y="721440"/>
                </a:cubicBezTo>
                <a:cubicBezTo>
                  <a:pt x="1446956" y="704670"/>
                  <a:pt x="1460550" y="691076"/>
                  <a:pt x="1477320" y="691076"/>
                </a:cubicBezTo>
                <a:close/>
                <a:moveTo>
                  <a:pt x="1404765" y="691076"/>
                </a:moveTo>
                <a:cubicBezTo>
                  <a:pt x="1421535" y="691076"/>
                  <a:pt x="1435129" y="704670"/>
                  <a:pt x="1435129" y="721440"/>
                </a:cubicBezTo>
                <a:cubicBezTo>
                  <a:pt x="1435129" y="738209"/>
                  <a:pt x="1421535" y="751803"/>
                  <a:pt x="1404765" y="751803"/>
                </a:cubicBezTo>
                <a:cubicBezTo>
                  <a:pt x="1387996" y="751803"/>
                  <a:pt x="1374402" y="738209"/>
                  <a:pt x="1374402" y="721440"/>
                </a:cubicBezTo>
                <a:cubicBezTo>
                  <a:pt x="1374402" y="704670"/>
                  <a:pt x="1387996" y="691076"/>
                  <a:pt x="1404765" y="691076"/>
                </a:cubicBezTo>
                <a:close/>
                <a:moveTo>
                  <a:pt x="1332211" y="691076"/>
                </a:moveTo>
                <a:cubicBezTo>
                  <a:pt x="1348980" y="691076"/>
                  <a:pt x="1362574" y="704670"/>
                  <a:pt x="1362574" y="721440"/>
                </a:cubicBezTo>
                <a:cubicBezTo>
                  <a:pt x="1362574" y="738209"/>
                  <a:pt x="1348980" y="751803"/>
                  <a:pt x="1332211" y="751803"/>
                </a:cubicBezTo>
                <a:cubicBezTo>
                  <a:pt x="1315441" y="751803"/>
                  <a:pt x="1301847" y="738209"/>
                  <a:pt x="1301847" y="721440"/>
                </a:cubicBezTo>
                <a:cubicBezTo>
                  <a:pt x="1301847" y="704670"/>
                  <a:pt x="1315441" y="691076"/>
                  <a:pt x="1332211" y="691076"/>
                </a:cubicBezTo>
                <a:close/>
                <a:moveTo>
                  <a:pt x="1259656" y="691076"/>
                </a:moveTo>
                <a:cubicBezTo>
                  <a:pt x="1276426" y="691076"/>
                  <a:pt x="1290020" y="704670"/>
                  <a:pt x="1290020" y="721440"/>
                </a:cubicBezTo>
                <a:cubicBezTo>
                  <a:pt x="1290020" y="738209"/>
                  <a:pt x="1276426" y="751803"/>
                  <a:pt x="1259656" y="751803"/>
                </a:cubicBezTo>
                <a:cubicBezTo>
                  <a:pt x="1242887" y="751803"/>
                  <a:pt x="1229293" y="738209"/>
                  <a:pt x="1229293" y="721440"/>
                </a:cubicBezTo>
                <a:cubicBezTo>
                  <a:pt x="1229293" y="704670"/>
                  <a:pt x="1242887" y="691076"/>
                  <a:pt x="1259656" y="691076"/>
                </a:cubicBezTo>
                <a:close/>
                <a:moveTo>
                  <a:pt x="1187102" y="691076"/>
                </a:moveTo>
                <a:cubicBezTo>
                  <a:pt x="1203871" y="691076"/>
                  <a:pt x="1217465" y="704670"/>
                  <a:pt x="1217465" y="721440"/>
                </a:cubicBezTo>
                <a:cubicBezTo>
                  <a:pt x="1217465" y="738209"/>
                  <a:pt x="1203871" y="751803"/>
                  <a:pt x="1187102" y="751803"/>
                </a:cubicBezTo>
                <a:cubicBezTo>
                  <a:pt x="1170332" y="751803"/>
                  <a:pt x="1156738" y="738209"/>
                  <a:pt x="1156738" y="721440"/>
                </a:cubicBezTo>
                <a:cubicBezTo>
                  <a:pt x="1156738" y="704670"/>
                  <a:pt x="1170332" y="691076"/>
                  <a:pt x="1187102" y="691076"/>
                </a:cubicBezTo>
                <a:close/>
                <a:moveTo>
                  <a:pt x="1114547" y="691076"/>
                </a:moveTo>
                <a:cubicBezTo>
                  <a:pt x="1131317" y="691076"/>
                  <a:pt x="1144911" y="704670"/>
                  <a:pt x="1144911" y="721440"/>
                </a:cubicBezTo>
                <a:cubicBezTo>
                  <a:pt x="1144911" y="738209"/>
                  <a:pt x="1131317" y="751803"/>
                  <a:pt x="1114547" y="751803"/>
                </a:cubicBezTo>
                <a:cubicBezTo>
                  <a:pt x="1097778" y="751803"/>
                  <a:pt x="1084184" y="738209"/>
                  <a:pt x="1084184" y="721440"/>
                </a:cubicBezTo>
                <a:cubicBezTo>
                  <a:pt x="1084184" y="704670"/>
                  <a:pt x="1097778" y="691076"/>
                  <a:pt x="1114547" y="691076"/>
                </a:cubicBezTo>
                <a:close/>
                <a:moveTo>
                  <a:pt x="1041993" y="691076"/>
                </a:moveTo>
                <a:cubicBezTo>
                  <a:pt x="1058762" y="691076"/>
                  <a:pt x="1072356" y="704670"/>
                  <a:pt x="1072356" y="721440"/>
                </a:cubicBezTo>
                <a:cubicBezTo>
                  <a:pt x="1072356" y="738209"/>
                  <a:pt x="1058762" y="751803"/>
                  <a:pt x="1041993" y="751803"/>
                </a:cubicBezTo>
                <a:cubicBezTo>
                  <a:pt x="1025223" y="751803"/>
                  <a:pt x="1011629" y="738209"/>
                  <a:pt x="1011629" y="721440"/>
                </a:cubicBezTo>
                <a:cubicBezTo>
                  <a:pt x="1011629" y="704670"/>
                  <a:pt x="1025223" y="691076"/>
                  <a:pt x="1041993" y="691076"/>
                </a:cubicBezTo>
                <a:close/>
                <a:moveTo>
                  <a:pt x="969438" y="691076"/>
                </a:moveTo>
                <a:cubicBezTo>
                  <a:pt x="986208" y="691076"/>
                  <a:pt x="999801" y="704670"/>
                  <a:pt x="999801" y="721440"/>
                </a:cubicBezTo>
                <a:cubicBezTo>
                  <a:pt x="999801" y="738209"/>
                  <a:pt x="986208" y="751803"/>
                  <a:pt x="969438" y="751803"/>
                </a:cubicBezTo>
                <a:cubicBezTo>
                  <a:pt x="952669" y="751803"/>
                  <a:pt x="939075" y="738209"/>
                  <a:pt x="939075" y="721440"/>
                </a:cubicBezTo>
                <a:cubicBezTo>
                  <a:pt x="939075" y="704670"/>
                  <a:pt x="952669" y="691076"/>
                  <a:pt x="969438" y="691076"/>
                </a:cubicBezTo>
                <a:close/>
                <a:moveTo>
                  <a:pt x="896883" y="691076"/>
                </a:moveTo>
                <a:cubicBezTo>
                  <a:pt x="913653" y="691076"/>
                  <a:pt x="927247" y="704670"/>
                  <a:pt x="927247" y="721440"/>
                </a:cubicBezTo>
                <a:cubicBezTo>
                  <a:pt x="927247" y="738209"/>
                  <a:pt x="913653" y="751803"/>
                  <a:pt x="896883" y="751803"/>
                </a:cubicBezTo>
                <a:cubicBezTo>
                  <a:pt x="880114" y="751803"/>
                  <a:pt x="866520" y="738209"/>
                  <a:pt x="866520" y="721440"/>
                </a:cubicBezTo>
                <a:cubicBezTo>
                  <a:pt x="866520" y="704670"/>
                  <a:pt x="880114" y="691076"/>
                  <a:pt x="896883" y="691076"/>
                </a:cubicBezTo>
                <a:close/>
                <a:moveTo>
                  <a:pt x="824329" y="691076"/>
                </a:moveTo>
                <a:cubicBezTo>
                  <a:pt x="841098" y="691076"/>
                  <a:pt x="854692" y="704670"/>
                  <a:pt x="854692" y="721440"/>
                </a:cubicBezTo>
                <a:cubicBezTo>
                  <a:pt x="854692" y="738209"/>
                  <a:pt x="841098" y="751803"/>
                  <a:pt x="824329" y="751803"/>
                </a:cubicBezTo>
                <a:cubicBezTo>
                  <a:pt x="807559" y="751803"/>
                  <a:pt x="793965" y="738209"/>
                  <a:pt x="793965" y="721440"/>
                </a:cubicBezTo>
                <a:cubicBezTo>
                  <a:pt x="793965" y="704670"/>
                  <a:pt x="807559" y="691076"/>
                  <a:pt x="824329" y="691076"/>
                </a:cubicBezTo>
                <a:close/>
                <a:moveTo>
                  <a:pt x="751774" y="691076"/>
                </a:moveTo>
                <a:cubicBezTo>
                  <a:pt x="768544" y="691076"/>
                  <a:pt x="782138" y="704670"/>
                  <a:pt x="782138" y="721440"/>
                </a:cubicBezTo>
                <a:cubicBezTo>
                  <a:pt x="782138" y="738209"/>
                  <a:pt x="768544" y="751803"/>
                  <a:pt x="751774" y="751803"/>
                </a:cubicBezTo>
                <a:cubicBezTo>
                  <a:pt x="735005" y="751803"/>
                  <a:pt x="721411" y="738209"/>
                  <a:pt x="721411" y="721440"/>
                </a:cubicBezTo>
                <a:cubicBezTo>
                  <a:pt x="721411" y="704670"/>
                  <a:pt x="735005" y="691076"/>
                  <a:pt x="751774" y="691076"/>
                </a:cubicBezTo>
                <a:close/>
                <a:moveTo>
                  <a:pt x="679220" y="691076"/>
                </a:moveTo>
                <a:cubicBezTo>
                  <a:pt x="695989" y="691076"/>
                  <a:pt x="709583" y="704670"/>
                  <a:pt x="709583" y="721440"/>
                </a:cubicBezTo>
                <a:cubicBezTo>
                  <a:pt x="709583" y="738209"/>
                  <a:pt x="695989" y="751803"/>
                  <a:pt x="679220" y="751803"/>
                </a:cubicBezTo>
                <a:cubicBezTo>
                  <a:pt x="662450" y="751803"/>
                  <a:pt x="648856" y="738209"/>
                  <a:pt x="648856" y="721440"/>
                </a:cubicBezTo>
                <a:cubicBezTo>
                  <a:pt x="648856" y="704670"/>
                  <a:pt x="662450" y="691076"/>
                  <a:pt x="679220" y="691076"/>
                </a:cubicBezTo>
                <a:close/>
                <a:moveTo>
                  <a:pt x="606665" y="691076"/>
                </a:moveTo>
                <a:cubicBezTo>
                  <a:pt x="623435" y="691076"/>
                  <a:pt x="637029" y="704670"/>
                  <a:pt x="637029" y="721440"/>
                </a:cubicBezTo>
                <a:cubicBezTo>
                  <a:pt x="637029" y="738209"/>
                  <a:pt x="623435" y="751803"/>
                  <a:pt x="606665" y="751803"/>
                </a:cubicBezTo>
                <a:cubicBezTo>
                  <a:pt x="589896" y="751803"/>
                  <a:pt x="576302" y="738209"/>
                  <a:pt x="576302" y="721440"/>
                </a:cubicBezTo>
                <a:cubicBezTo>
                  <a:pt x="576302" y="704670"/>
                  <a:pt x="589896" y="691076"/>
                  <a:pt x="606665" y="691076"/>
                </a:cubicBezTo>
                <a:close/>
                <a:moveTo>
                  <a:pt x="534111" y="691076"/>
                </a:moveTo>
                <a:cubicBezTo>
                  <a:pt x="550880" y="691076"/>
                  <a:pt x="564474" y="704670"/>
                  <a:pt x="564474" y="721440"/>
                </a:cubicBezTo>
                <a:cubicBezTo>
                  <a:pt x="564474" y="738209"/>
                  <a:pt x="550880" y="751803"/>
                  <a:pt x="534111" y="751803"/>
                </a:cubicBezTo>
                <a:cubicBezTo>
                  <a:pt x="517341" y="751803"/>
                  <a:pt x="503747" y="738209"/>
                  <a:pt x="503747" y="721440"/>
                </a:cubicBezTo>
                <a:cubicBezTo>
                  <a:pt x="503747" y="704670"/>
                  <a:pt x="517341" y="691076"/>
                  <a:pt x="534111" y="691076"/>
                </a:cubicBezTo>
                <a:close/>
                <a:moveTo>
                  <a:pt x="461556" y="691076"/>
                </a:moveTo>
                <a:cubicBezTo>
                  <a:pt x="478326" y="691076"/>
                  <a:pt x="491920" y="704670"/>
                  <a:pt x="491920" y="721440"/>
                </a:cubicBezTo>
                <a:cubicBezTo>
                  <a:pt x="491920" y="738209"/>
                  <a:pt x="478326" y="751803"/>
                  <a:pt x="461556" y="751803"/>
                </a:cubicBezTo>
                <a:cubicBezTo>
                  <a:pt x="444787" y="751803"/>
                  <a:pt x="431192" y="738209"/>
                  <a:pt x="431192" y="721440"/>
                </a:cubicBezTo>
                <a:cubicBezTo>
                  <a:pt x="431192" y="704670"/>
                  <a:pt x="444787" y="691076"/>
                  <a:pt x="461556" y="691076"/>
                </a:cubicBezTo>
                <a:close/>
                <a:moveTo>
                  <a:pt x="389002" y="691076"/>
                </a:moveTo>
                <a:cubicBezTo>
                  <a:pt x="405771" y="691076"/>
                  <a:pt x="419365" y="704670"/>
                  <a:pt x="419365" y="721440"/>
                </a:cubicBezTo>
                <a:cubicBezTo>
                  <a:pt x="419365" y="738209"/>
                  <a:pt x="405771" y="751803"/>
                  <a:pt x="389002" y="751803"/>
                </a:cubicBezTo>
                <a:cubicBezTo>
                  <a:pt x="372232" y="751803"/>
                  <a:pt x="358638" y="738209"/>
                  <a:pt x="358638" y="721440"/>
                </a:cubicBezTo>
                <a:cubicBezTo>
                  <a:pt x="358638" y="704670"/>
                  <a:pt x="372232" y="691076"/>
                  <a:pt x="389002" y="691076"/>
                </a:cubicBezTo>
                <a:close/>
                <a:moveTo>
                  <a:pt x="316447" y="691076"/>
                </a:moveTo>
                <a:cubicBezTo>
                  <a:pt x="333216" y="691076"/>
                  <a:pt x="346810" y="704670"/>
                  <a:pt x="346810" y="721440"/>
                </a:cubicBezTo>
                <a:cubicBezTo>
                  <a:pt x="346810" y="738209"/>
                  <a:pt x="333216" y="751803"/>
                  <a:pt x="316447" y="751803"/>
                </a:cubicBezTo>
                <a:cubicBezTo>
                  <a:pt x="299677" y="751803"/>
                  <a:pt x="286084" y="738209"/>
                  <a:pt x="286084" y="721440"/>
                </a:cubicBezTo>
                <a:cubicBezTo>
                  <a:pt x="286084" y="704670"/>
                  <a:pt x="299677" y="691076"/>
                  <a:pt x="316447" y="691076"/>
                </a:cubicBezTo>
                <a:close/>
                <a:moveTo>
                  <a:pt x="243892" y="691076"/>
                </a:moveTo>
                <a:cubicBezTo>
                  <a:pt x="260662" y="691076"/>
                  <a:pt x="274256" y="704670"/>
                  <a:pt x="274256" y="721440"/>
                </a:cubicBezTo>
                <a:cubicBezTo>
                  <a:pt x="274256" y="738209"/>
                  <a:pt x="260662" y="751803"/>
                  <a:pt x="243892" y="751803"/>
                </a:cubicBezTo>
                <a:cubicBezTo>
                  <a:pt x="227123" y="751803"/>
                  <a:pt x="213529" y="738209"/>
                  <a:pt x="213529" y="721440"/>
                </a:cubicBezTo>
                <a:cubicBezTo>
                  <a:pt x="213529" y="704670"/>
                  <a:pt x="227123" y="691076"/>
                  <a:pt x="243892" y="691076"/>
                </a:cubicBezTo>
                <a:close/>
                <a:moveTo>
                  <a:pt x="171339" y="691076"/>
                </a:moveTo>
                <a:cubicBezTo>
                  <a:pt x="188107" y="691076"/>
                  <a:pt x="201701" y="704670"/>
                  <a:pt x="201701" y="721440"/>
                </a:cubicBezTo>
                <a:cubicBezTo>
                  <a:pt x="201701" y="738209"/>
                  <a:pt x="188107" y="751803"/>
                  <a:pt x="171339" y="751803"/>
                </a:cubicBezTo>
                <a:cubicBezTo>
                  <a:pt x="154662" y="751803"/>
                  <a:pt x="141067" y="738209"/>
                  <a:pt x="141067" y="721440"/>
                </a:cubicBezTo>
                <a:cubicBezTo>
                  <a:pt x="141067" y="704670"/>
                  <a:pt x="154662" y="691076"/>
                  <a:pt x="171339" y="691076"/>
                </a:cubicBezTo>
                <a:close/>
                <a:moveTo>
                  <a:pt x="98890" y="691076"/>
                </a:moveTo>
                <a:cubicBezTo>
                  <a:pt x="115653" y="691076"/>
                  <a:pt x="129246" y="704670"/>
                  <a:pt x="129246" y="721440"/>
                </a:cubicBezTo>
                <a:cubicBezTo>
                  <a:pt x="129246" y="738209"/>
                  <a:pt x="115653" y="751803"/>
                  <a:pt x="98890" y="751803"/>
                </a:cubicBezTo>
                <a:cubicBezTo>
                  <a:pt x="82117" y="751803"/>
                  <a:pt x="68523" y="738209"/>
                  <a:pt x="68523" y="721440"/>
                </a:cubicBezTo>
                <a:cubicBezTo>
                  <a:pt x="68523" y="704670"/>
                  <a:pt x="82117" y="691076"/>
                  <a:pt x="98890" y="691076"/>
                </a:cubicBezTo>
                <a:close/>
                <a:moveTo>
                  <a:pt x="26336" y="691076"/>
                </a:moveTo>
                <a:cubicBezTo>
                  <a:pt x="43099" y="691076"/>
                  <a:pt x="56694" y="704670"/>
                  <a:pt x="56694" y="721440"/>
                </a:cubicBezTo>
                <a:cubicBezTo>
                  <a:pt x="56694" y="738209"/>
                  <a:pt x="43099" y="751803"/>
                  <a:pt x="26336" y="751803"/>
                </a:cubicBezTo>
                <a:cubicBezTo>
                  <a:pt x="17950" y="751803"/>
                  <a:pt x="10359" y="748405"/>
                  <a:pt x="4864" y="742910"/>
                </a:cubicBezTo>
                <a:lnTo>
                  <a:pt x="0" y="731167"/>
                </a:lnTo>
                <a:lnTo>
                  <a:pt x="0" y="711713"/>
                </a:lnTo>
                <a:lnTo>
                  <a:pt x="4864" y="699969"/>
                </a:lnTo>
                <a:cubicBezTo>
                  <a:pt x="10359" y="694475"/>
                  <a:pt x="17950" y="691076"/>
                  <a:pt x="26336" y="691076"/>
                </a:cubicBezTo>
                <a:close/>
                <a:moveTo>
                  <a:pt x="1622429" y="610624"/>
                </a:moveTo>
                <a:cubicBezTo>
                  <a:pt x="1639199" y="610624"/>
                  <a:pt x="1652792" y="624218"/>
                  <a:pt x="1652792" y="640988"/>
                </a:cubicBezTo>
                <a:cubicBezTo>
                  <a:pt x="1652792" y="657757"/>
                  <a:pt x="1639199" y="671351"/>
                  <a:pt x="1622429" y="671351"/>
                </a:cubicBezTo>
                <a:cubicBezTo>
                  <a:pt x="1605659" y="671351"/>
                  <a:pt x="1592066" y="657757"/>
                  <a:pt x="1592066" y="640988"/>
                </a:cubicBezTo>
                <a:cubicBezTo>
                  <a:pt x="1592066" y="624218"/>
                  <a:pt x="1605659" y="610624"/>
                  <a:pt x="1622429" y="610624"/>
                </a:cubicBezTo>
                <a:close/>
                <a:moveTo>
                  <a:pt x="1549874" y="610624"/>
                </a:moveTo>
                <a:cubicBezTo>
                  <a:pt x="1566644" y="610624"/>
                  <a:pt x="1580238" y="624218"/>
                  <a:pt x="1580238" y="640988"/>
                </a:cubicBezTo>
                <a:cubicBezTo>
                  <a:pt x="1580238" y="657757"/>
                  <a:pt x="1566644" y="671351"/>
                  <a:pt x="1549874" y="671351"/>
                </a:cubicBezTo>
                <a:cubicBezTo>
                  <a:pt x="1533105" y="671351"/>
                  <a:pt x="1519511" y="657757"/>
                  <a:pt x="1519511" y="640988"/>
                </a:cubicBezTo>
                <a:cubicBezTo>
                  <a:pt x="1519511" y="624218"/>
                  <a:pt x="1533105" y="610624"/>
                  <a:pt x="1549874" y="610624"/>
                </a:cubicBezTo>
                <a:close/>
                <a:moveTo>
                  <a:pt x="1477320" y="610624"/>
                </a:moveTo>
                <a:cubicBezTo>
                  <a:pt x="1494089" y="610624"/>
                  <a:pt x="1507683" y="624218"/>
                  <a:pt x="1507683" y="640988"/>
                </a:cubicBezTo>
                <a:cubicBezTo>
                  <a:pt x="1507683" y="657757"/>
                  <a:pt x="1494089" y="671351"/>
                  <a:pt x="1477320" y="671351"/>
                </a:cubicBezTo>
                <a:cubicBezTo>
                  <a:pt x="1460550" y="671351"/>
                  <a:pt x="1446956" y="657757"/>
                  <a:pt x="1446956" y="640988"/>
                </a:cubicBezTo>
                <a:cubicBezTo>
                  <a:pt x="1446956" y="624218"/>
                  <a:pt x="1460550" y="610624"/>
                  <a:pt x="1477320" y="610624"/>
                </a:cubicBezTo>
                <a:close/>
                <a:moveTo>
                  <a:pt x="1404765" y="610624"/>
                </a:moveTo>
                <a:cubicBezTo>
                  <a:pt x="1421535" y="610624"/>
                  <a:pt x="1435129" y="624218"/>
                  <a:pt x="1435129" y="640988"/>
                </a:cubicBezTo>
                <a:cubicBezTo>
                  <a:pt x="1435129" y="657757"/>
                  <a:pt x="1421535" y="671351"/>
                  <a:pt x="1404765" y="671351"/>
                </a:cubicBezTo>
                <a:cubicBezTo>
                  <a:pt x="1387996" y="671351"/>
                  <a:pt x="1374402" y="657757"/>
                  <a:pt x="1374402" y="640988"/>
                </a:cubicBezTo>
                <a:cubicBezTo>
                  <a:pt x="1374402" y="624218"/>
                  <a:pt x="1387996" y="610624"/>
                  <a:pt x="1404765" y="610624"/>
                </a:cubicBezTo>
                <a:close/>
                <a:moveTo>
                  <a:pt x="1332211" y="610624"/>
                </a:moveTo>
                <a:cubicBezTo>
                  <a:pt x="1348980" y="610624"/>
                  <a:pt x="1362574" y="624218"/>
                  <a:pt x="1362574" y="640988"/>
                </a:cubicBezTo>
                <a:cubicBezTo>
                  <a:pt x="1362574" y="657757"/>
                  <a:pt x="1348980" y="671351"/>
                  <a:pt x="1332211" y="671351"/>
                </a:cubicBezTo>
                <a:cubicBezTo>
                  <a:pt x="1315441" y="671351"/>
                  <a:pt x="1301847" y="657757"/>
                  <a:pt x="1301847" y="640988"/>
                </a:cubicBezTo>
                <a:cubicBezTo>
                  <a:pt x="1301847" y="624218"/>
                  <a:pt x="1315441" y="610624"/>
                  <a:pt x="1332211" y="610624"/>
                </a:cubicBezTo>
                <a:close/>
                <a:moveTo>
                  <a:pt x="1259656" y="610624"/>
                </a:moveTo>
                <a:cubicBezTo>
                  <a:pt x="1276426" y="610624"/>
                  <a:pt x="1290020" y="624218"/>
                  <a:pt x="1290020" y="640988"/>
                </a:cubicBezTo>
                <a:cubicBezTo>
                  <a:pt x="1290020" y="657757"/>
                  <a:pt x="1276426" y="671351"/>
                  <a:pt x="1259656" y="671351"/>
                </a:cubicBezTo>
                <a:cubicBezTo>
                  <a:pt x="1242887" y="671351"/>
                  <a:pt x="1229293" y="657757"/>
                  <a:pt x="1229293" y="640988"/>
                </a:cubicBezTo>
                <a:cubicBezTo>
                  <a:pt x="1229293" y="624218"/>
                  <a:pt x="1242887" y="610624"/>
                  <a:pt x="1259656" y="610624"/>
                </a:cubicBezTo>
                <a:close/>
                <a:moveTo>
                  <a:pt x="1187102" y="610624"/>
                </a:moveTo>
                <a:cubicBezTo>
                  <a:pt x="1203871" y="610624"/>
                  <a:pt x="1217465" y="624218"/>
                  <a:pt x="1217465" y="640988"/>
                </a:cubicBezTo>
                <a:cubicBezTo>
                  <a:pt x="1217465" y="657757"/>
                  <a:pt x="1203871" y="671351"/>
                  <a:pt x="1187102" y="671351"/>
                </a:cubicBezTo>
                <a:cubicBezTo>
                  <a:pt x="1170332" y="671351"/>
                  <a:pt x="1156738" y="657757"/>
                  <a:pt x="1156738" y="640988"/>
                </a:cubicBezTo>
                <a:cubicBezTo>
                  <a:pt x="1156738" y="624218"/>
                  <a:pt x="1170332" y="610624"/>
                  <a:pt x="1187102" y="610624"/>
                </a:cubicBezTo>
                <a:close/>
                <a:moveTo>
                  <a:pt x="1114547" y="610624"/>
                </a:moveTo>
                <a:cubicBezTo>
                  <a:pt x="1131317" y="610624"/>
                  <a:pt x="1144911" y="624218"/>
                  <a:pt x="1144911" y="640988"/>
                </a:cubicBezTo>
                <a:cubicBezTo>
                  <a:pt x="1144911" y="657757"/>
                  <a:pt x="1131317" y="671351"/>
                  <a:pt x="1114547" y="671351"/>
                </a:cubicBezTo>
                <a:cubicBezTo>
                  <a:pt x="1097778" y="671351"/>
                  <a:pt x="1084184" y="657757"/>
                  <a:pt x="1084184" y="640988"/>
                </a:cubicBezTo>
                <a:cubicBezTo>
                  <a:pt x="1084184" y="624218"/>
                  <a:pt x="1097778" y="610624"/>
                  <a:pt x="1114547" y="610624"/>
                </a:cubicBezTo>
                <a:close/>
                <a:moveTo>
                  <a:pt x="1041993" y="610624"/>
                </a:moveTo>
                <a:cubicBezTo>
                  <a:pt x="1058762" y="610624"/>
                  <a:pt x="1072356" y="624218"/>
                  <a:pt x="1072356" y="640988"/>
                </a:cubicBezTo>
                <a:cubicBezTo>
                  <a:pt x="1072356" y="657757"/>
                  <a:pt x="1058762" y="671351"/>
                  <a:pt x="1041993" y="671351"/>
                </a:cubicBezTo>
                <a:cubicBezTo>
                  <a:pt x="1025223" y="671351"/>
                  <a:pt x="1011629" y="657757"/>
                  <a:pt x="1011629" y="640988"/>
                </a:cubicBezTo>
                <a:cubicBezTo>
                  <a:pt x="1011629" y="624218"/>
                  <a:pt x="1025223" y="610624"/>
                  <a:pt x="1041993" y="610624"/>
                </a:cubicBezTo>
                <a:close/>
                <a:moveTo>
                  <a:pt x="969438" y="610624"/>
                </a:moveTo>
                <a:cubicBezTo>
                  <a:pt x="986208" y="610624"/>
                  <a:pt x="999801" y="624218"/>
                  <a:pt x="999801" y="640988"/>
                </a:cubicBezTo>
                <a:cubicBezTo>
                  <a:pt x="999801" y="657757"/>
                  <a:pt x="986208" y="671351"/>
                  <a:pt x="969438" y="671351"/>
                </a:cubicBezTo>
                <a:cubicBezTo>
                  <a:pt x="952669" y="671351"/>
                  <a:pt x="939075" y="657757"/>
                  <a:pt x="939075" y="640988"/>
                </a:cubicBezTo>
                <a:cubicBezTo>
                  <a:pt x="939075" y="624218"/>
                  <a:pt x="952669" y="610624"/>
                  <a:pt x="969438" y="610624"/>
                </a:cubicBezTo>
                <a:close/>
                <a:moveTo>
                  <a:pt x="896883" y="610624"/>
                </a:moveTo>
                <a:cubicBezTo>
                  <a:pt x="913653" y="610624"/>
                  <a:pt x="927247" y="624218"/>
                  <a:pt x="927247" y="640988"/>
                </a:cubicBezTo>
                <a:cubicBezTo>
                  <a:pt x="927247" y="657757"/>
                  <a:pt x="913653" y="671351"/>
                  <a:pt x="896883" y="671351"/>
                </a:cubicBezTo>
                <a:cubicBezTo>
                  <a:pt x="880114" y="671351"/>
                  <a:pt x="866520" y="657757"/>
                  <a:pt x="866520" y="640988"/>
                </a:cubicBezTo>
                <a:cubicBezTo>
                  <a:pt x="866520" y="624218"/>
                  <a:pt x="880114" y="610624"/>
                  <a:pt x="896883" y="610624"/>
                </a:cubicBezTo>
                <a:close/>
                <a:moveTo>
                  <a:pt x="824329" y="610624"/>
                </a:moveTo>
                <a:cubicBezTo>
                  <a:pt x="841098" y="610624"/>
                  <a:pt x="854692" y="624218"/>
                  <a:pt x="854692" y="640988"/>
                </a:cubicBezTo>
                <a:cubicBezTo>
                  <a:pt x="854692" y="657757"/>
                  <a:pt x="841098" y="671351"/>
                  <a:pt x="824329" y="671351"/>
                </a:cubicBezTo>
                <a:cubicBezTo>
                  <a:pt x="807559" y="671351"/>
                  <a:pt x="793965" y="657757"/>
                  <a:pt x="793965" y="640988"/>
                </a:cubicBezTo>
                <a:cubicBezTo>
                  <a:pt x="793965" y="624218"/>
                  <a:pt x="807559" y="610624"/>
                  <a:pt x="824329" y="610624"/>
                </a:cubicBezTo>
                <a:close/>
                <a:moveTo>
                  <a:pt x="751774" y="610624"/>
                </a:moveTo>
                <a:cubicBezTo>
                  <a:pt x="768544" y="610624"/>
                  <a:pt x="782138" y="624218"/>
                  <a:pt x="782138" y="640988"/>
                </a:cubicBezTo>
                <a:cubicBezTo>
                  <a:pt x="782138" y="657757"/>
                  <a:pt x="768544" y="671351"/>
                  <a:pt x="751774" y="671351"/>
                </a:cubicBezTo>
                <a:cubicBezTo>
                  <a:pt x="735005" y="671351"/>
                  <a:pt x="721411" y="657757"/>
                  <a:pt x="721411" y="640988"/>
                </a:cubicBezTo>
                <a:cubicBezTo>
                  <a:pt x="721411" y="624218"/>
                  <a:pt x="735005" y="610624"/>
                  <a:pt x="751774" y="610624"/>
                </a:cubicBezTo>
                <a:close/>
                <a:moveTo>
                  <a:pt x="679220" y="610624"/>
                </a:moveTo>
                <a:cubicBezTo>
                  <a:pt x="695989" y="610624"/>
                  <a:pt x="709583" y="624218"/>
                  <a:pt x="709583" y="640988"/>
                </a:cubicBezTo>
                <a:cubicBezTo>
                  <a:pt x="709583" y="657757"/>
                  <a:pt x="695989" y="671351"/>
                  <a:pt x="679220" y="671351"/>
                </a:cubicBezTo>
                <a:cubicBezTo>
                  <a:pt x="662450" y="671351"/>
                  <a:pt x="648856" y="657757"/>
                  <a:pt x="648856" y="640988"/>
                </a:cubicBezTo>
                <a:cubicBezTo>
                  <a:pt x="648856" y="624218"/>
                  <a:pt x="662450" y="610624"/>
                  <a:pt x="679220" y="610624"/>
                </a:cubicBezTo>
                <a:close/>
                <a:moveTo>
                  <a:pt x="606665" y="610624"/>
                </a:moveTo>
                <a:cubicBezTo>
                  <a:pt x="623435" y="610624"/>
                  <a:pt x="637029" y="624218"/>
                  <a:pt x="637029" y="640988"/>
                </a:cubicBezTo>
                <a:cubicBezTo>
                  <a:pt x="637029" y="657757"/>
                  <a:pt x="623435" y="671351"/>
                  <a:pt x="606665" y="671351"/>
                </a:cubicBezTo>
                <a:cubicBezTo>
                  <a:pt x="589896" y="671351"/>
                  <a:pt x="576302" y="657757"/>
                  <a:pt x="576302" y="640988"/>
                </a:cubicBezTo>
                <a:cubicBezTo>
                  <a:pt x="576302" y="624218"/>
                  <a:pt x="589896" y="610624"/>
                  <a:pt x="606665" y="610624"/>
                </a:cubicBezTo>
                <a:close/>
                <a:moveTo>
                  <a:pt x="534111" y="610624"/>
                </a:moveTo>
                <a:cubicBezTo>
                  <a:pt x="550880" y="610624"/>
                  <a:pt x="564474" y="624218"/>
                  <a:pt x="564474" y="640988"/>
                </a:cubicBezTo>
                <a:cubicBezTo>
                  <a:pt x="564474" y="657757"/>
                  <a:pt x="550880" y="671351"/>
                  <a:pt x="534111" y="671351"/>
                </a:cubicBezTo>
                <a:cubicBezTo>
                  <a:pt x="517341" y="671351"/>
                  <a:pt x="503747" y="657757"/>
                  <a:pt x="503747" y="640988"/>
                </a:cubicBezTo>
                <a:cubicBezTo>
                  <a:pt x="503747" y="624218"/>
                  <a:pt x="517341" y="610624"/>
                  <a:pt x="534111" y="610624"/>
                </a:cubicBezTo>
                <a:close/>
                <a:moveTo>
                  <a:pt x="461556" y="610624"/>
                </a:moveTo>
                <a:cubicBezTo>
                  <a:pt x="478326" y="610624"/>
                  <a:pt x="491920" y="624218"/>
                  <a:pt x="491920" y="640988"/>
                </a:cubicBezTo>
                <a:cubicBezTo>
                  <a:pt x="491920" y="657757"/>
                  <a:pt x="478326" y="671351"/>
                  <a:pt x="461556" y="671351"/>
                </a:cubicBezTo>
                <a:cubicBezTo>
                  <a:pt x="444787" y="671351"/>
                  <a:pt x="431192" y="657757"/>
                  <a:pt x="431192" y="640988"/>
                </a:cubicBezTo>
                <a:cubicBezTo>
                  <a:pt x="431192" y="624218"/>
                  <a:pt x="444787" y="610624"/>
                  <a:pt x="461556" y="610624"/>
                </a:cubicBezTo>
                <a:close/>
                <a:moveTo>
                  <a:pt x="389002" y="610624"/>
                </a:moveTo>
                <a:cubicBezTo>
                  <a:pt x="405771" y="610624"/>
                  <a:pt x="419365" y="624218"/>
                  <a:pt x="419365" y="640988"/>
                </a:cubicBezTo>
                <a:cubicBezTo>
                  <a:pt x="419365" y="657757"/>
                  <a:pt x="405771" y="671351"/>
                  <a:pt x="389002" y="671351"/>
                </a:cubicBezTo>
                <a:cubicBezTo>
                  <a:pt x="372232" y="671351"/>
                  <a:pt x="358638" y="657757"/>
                  <a:pt x="358638" y="640988"/>
                </a:cubicBezTo>
                <a:cubicBezTo>
                  <a:pt x="358638" y="624218"/>
                  <a:pt x="372232" y="610624"/>
                  <a:pt x="389002" y="610624"/>
                </a:cubicBezTo>
                <a:close/>
                <a:moveTo>
                  <a:pt x="316447" y="610624"/>
                </a:moveTo>
                <a:cubicBezTo>
                  <a:pt x="333216" y="610624"/>
                  <a:pt x="346810" y="624218"/>
                  <a:pt x="346810" y="640988"/>
                </a:cubicBezTo>
                <a:cubicBezTo>
                  <a:pt x="346810" y="657757"/>
                  <a:pt x="333216" y="671351"/>
                  <a:pt x="316447" y="671351"/>
                </a:cubicBezTo>
                <a:cubicBezTo>
                  <a:pt x="299677" y="671351"/>
                  <a:pt x="286084" y="657757"/>
                  <a:pt x="286084" y="640988"/>
                </a:cubicBezTo>
                <a:cubicBezTo>
                  <a:pt x="286084" y="624218"/>
                  <a:pt x="299677" y="610624"/>
                  <a:pt x="316447" y="610624"/>
                </a:cubicBezTo>
                <a:close/>
                <a:moveTo>
                  <a:pt x="243892" y="610624"/>
                </a:moveTo>
                <a:cubicBezTo>
                  <a:pt x="260662" y="610624"/>
                  <a:pt x="274256" y="624218"/>
                  <a:pt x="274256" y="640988"/>
                </a:cubicBezTo>
                <a:cubicBezTo>
                  <a:pt x="274256" y="657757"/>
                  <a:pt x="260662" y="671351"/>
                  <a:pt x="243892" y="671351"/>
                </a:cubicBezTo>
                <a:cubicBezTo>
                  <a:pt x="227123" y="671351"/>
                  <a:pt x="213529" y="657757"/>
                  <a:pt x="213529" y="640988"/>
                </a:cubicBezTo>
                <a:cubicBezTo>
                  <a:pt x="213529" y="624218"/>
                  <a:pt x="227123" y="610624"/>
                  <a:pt x="243892" y="610624"/>
                </a:cubicBezTo>
                <a:close/>
                <a:moveTo>
                  <a:pt x="171339" y="610624"/>
                </a:moveTo>
                <a:cubicBezTo>
                  <a:pt x="188107" y="610624"/>
                  <a:pt x="201701" y="624218"/>
                  <a:pt x="201701" y="640988"/>
                </a:cubicBezTo>
                <a:cubicBezTo>
                  <a:pt x="201701" y="657757"/>
                  <a:pt x="188107" y="671351"/>
                  <a:pt x="171339" y="671351"/>
                </a:cubicBezTo>
                <a:cubicBezTo>
                  <a:pt x="154667" y="671351"/>
                  <a:pt x="141073" y="657757"/>
                  <a:pt x="141073" y="640988"/>
                </a:cubicBezTo>
                <a:cubicBezTo>
                  <a:pt x="141073" y="624218"/>
                  <a:pt x="154667" y="610624"/>
                  <a:pt x="171339" y="610624"/>
                </a:cubicBezTo>
                <a:close/>
                <a:moveTo>
                  <a:pt x="98897" y="610624"/>
                </a:moveTo>
                <a:cubicBezTo>
                  <a:pt x="115658" y="610624"/>
                  <a:pt x="129252" y="624218"/>
                  <a:pt x="129252" y="640988"/>
                </a:cubicBezTo>
                <a:cubicBezTo>
                  <a:pt x="129252" y="657757"/>
                  <a:pt x="115658" y="671351"/>
                  <a:pt x="98897" y="671351"/>
                </a:cubicBezTo>
                <a:cubicBezTo>
                  <a:pt x="82124" y="671351"/>
                  <a:pt x="68530" y="657757"/>
                  <a:pt x="68530" y="640988"/>
                </a:cubicBezTo>
                <a:cubicBezTo>
                  <a:pt x="68530" y="624218"/>
                  <a:pt x="82124" y="610624"/>
                  <a:pt x="98897" y="610624"/>
                </a:cubicBezTo>
                <a:close/>
                <a:moveTo>
                  <a:pt x="26342" y="610624"/>
                </a:moveTo>
                <a:cubicBezTo>
                  <a:pt x="43106" y="610624"/>
                  <a:pt x="56701" y="624218"/>
                  <a:pt x="56701" y="640988"/>
                </a:cubicBezTo>
                <a:cubicBezTo>
                  <a:pt x="56701" y="657757"/>
                  <a:pt x="43106" y="671351"/>
                  <a:pt x="26342" y="671351"/>
                </a:cubicBezTo>
                <a:cubicBezTo>
                  <a:pt x="17956" y="671351"/>
                  <a:pt x="10365" y="667953"/>
                  <a:pt x="4871" y="662458"/>
                </a:cubicBezTo>
                <a:lnTo>
                  <a:pt x="0" y="650698"/>
                </a:lnTo>
                <a:lnTo>
                  <a:pt x="0" y="631277"/>
                </a:lnTo>
                <a:lnTo>
                  <a:pt x="4871" y="619517"/>
                </a:lnTo>
                <a:cubicBezTo>
                  <a:pt x="10365" y="614023"/>
                  <a:pt x="17956" y="610624"/>
                  <a:pt x="26342" y="610624"/>
                </a:cubicBezTo>
                <a:close/>
                <a:moveTo>
                  <a:pt x="1669096" y="549730"/>
                </a:moveTo>
                <a:lnTo>
                  <a:pt x="1668124" y="568994"/>
                </a:lnTo>
                <a:lnTo>
                  <a:pt x="1664620" y="560536"/>
                </a:lnTo>
                <a:close/>
                <a:moveTo>
                  <a:pt x="1622429" y="530173"/>
                </a:moveTo>
                <a:cubicBezTo>
                  <a:pt x="1639199" y="530173"/>
                  <a:pt x="1652792" y="543767"/>
                  <a:pt x="1652792" y="560536"/>
                </a:cubicBezTo>
                <a:cubicBezTo>
                  <a:pt x="1652792" y="577306"/>
                  <a:pt x="1639199" y="590900"/>
                  <a:pt x="1622429" y="590900"/>
                </a:cubicBezTo>
                <a:cubicBezTo>
                  <a:pt x="1605659" y="590900"/>
                  <a:pt x="1592066" y="577306"/>
                  <a:pt x="1592066" y="560536"/>
                </a:cubicBezTo>
                <a:cubicBezTo>
                  <a:pt x="1592066" y="543767"/>
                  <a:pt x="1605659" y="530173"/>
                  <a:pt x="1622429" y="530173"/>
                </a:cubicBezTo>
                <a:close/>
                <a:moveTo>
                  <a:pt x="1549874" y="530173"/>
                </a:moveTo>
                <a:cubicBezTo>
                  <a:pt x="1566644" y="530173"/>
                  <a:pt x="1580238" y="543767"/>
                  <a:pt x="1580238" y="560536"/>
                </a:cubicBezTo>
                <a:cubicBezTo>
                  <a:pt x="1580238" y="577306"/>
                  <a:pt x="1566644" y="590900"/>
                  <a:pt x="1549874" y="590900"/>
                </a:cubicBezTo>
                <a:cubicBezTo>
                  <a:pt x="1533105" y="590900"/>
                  <a:pt x="1519511" y="577306"/>
                  <a:pt x="1519511" y="560536"/>
                </a:cubicBezTo>
                <a:cubicBezTo>
                  <a:pt x="1519511" y="543767"/>
                  <a:pt x="1533105" y="530173"/>
                  <a:pt x="1549874" y="530173"/>
                </a:cubicBezTo>
                <a:close/>
                <a:moveTo>
                  <a:pt x="1477320" y="530173"/>
                </a:moveTo>
                <a:cubicBezTo>
                  <a:pt x="1494089" y="530173"/>
                  <a:pt x="1507683" y="543767"/>
                  <a:pt x="1507683" y="560536"/>
                </a:cubicBezTo>
                <a:cubicBezTo>
                  <a:pt x="1507683" y="577306"/>
                  <a:pt x="1494089" y="590900"/>
                  <a:pt x="1477320" y="590900"/>
                </a:cubicBezTo>
                <a:cubicBezTo>
                  <a:pt x="1460550" y="590900"/>
                  <a:pt x="1446956" y="577306"/>
                  <a:pt x="1446956" y="560536"/>
                </a:cubicBezTo>
                <a:cubicBezTo>
                  <a:pt x="1446956" y="543767"/>
                  <a:pt x="1460550" y="530173"/>
                  <a:pt x="1477320" y="530173"/>
                </a:cubicBezTo>
                <a:close/>
                <a:moveTo>
                  <a:pt x="1404765" y="530173"/>
                </a:moveTo>
                <a:cubicBezTo>
                  <a:pt x="1421535" y="530173"/>
                  <a:pt x="1435129" y="543767"/>
                  <a:pt x="1435129" y="560536"/>
                </a:cubicBezTo>
                <a:cubicBezTo>
                  <a:pt x="1435129" y="577306"/>
                  <a:pt x="1421535" y="590900"/>
                  <a:pt x="1404765" y="590900"/>
                </a:cubicBezTo>
                <a:cubicBezTo>
                  <a:pt x="1387996" y="590900"/>
                  <a:pt x="1374402" y="577306"/>
                  <a:pt x="1374402" y="560536"/>
                </a:cubicBezTo>
                <a:cubicBezTo>
                  <a:pt x="1374402" y="543767"/>
                  <a:pt x="1387996" y="530173"/>
                  <a:pt x="1404765" y="530173"/>
                </a:cubicBezTo>
                <a:close/>
                <a:moveTo>
                  <a:pt x="1332211" y="530173"/>
                </a:moveTo>
                <a:cubicBezTo>
                  <a:pt x="1348980" y="530173"/>
                  <a:pt x="1362574" y="543767"/>
                  <a:pt x="1362574" y="560536"/>
                </a:cubicBezTo>
                <a:cubicBezTo>
                  <a:pt x="1362574" y="577306"/>
                  <a:pt x="1348980" y="590900"/>
                  <a:pt x="1332211" y="590900"/>
                </a:cubicBezTo>
                <a:cubicBezTo>
                  <a:pt x="1315441" y="590900"/>
                  <a:pt x="1301847" y="577306"/>
                  <a:pt x="1301847" y="560536"/>
                </a:cubicBezTo>
                <a:cubicBezTo>
                  <a:pt x="1301847" y="543767"/>
                  <a:pt x="1315441" y="530173"/>
                  <a:pt x="1332211" y="530173"/>
                </a:cubicBezTo>
                <a:close/>
                <a:moveTo>
                  <a:pt x="1259656" y="530173"/>
                </a:moveTo>
                <a:cubicBezTo>
                  <a:pt x="1276426" y="530173"/>
                  <a:pt x="1290020" y="543767"/>
                  <a:pt x="1290020" y="560536"/>
                </a:cubicBezTo>
                <a:cubicBezTo>
                  <a:pt x="1290020" y="577306"/>
                  <a:pt x="1276426" y="590900"/>
                  <a:pt x="1259656" y="590900"/>
                </a:cubicBezTo>
                <a:cubicBezTo>
                  <a:pt x="1242887" y="590900"/>
                  <a:pt x="1229293" y="577306"/>
                  <a:pt x="1229293" y="560536"/>
                </a:cubicBezTo>
                <a:cubicBezTo>
                  <a:pt x="1229293" y="543767"/>
                  <a:pt x="1242887" y="530173"/>
                  <a:pt x="1259656" y="530173"/>
                </a:cubicBezTo>
                <a:close/>
                <a:moveTo>
                  <a:pt x="1187102" y="530173"/>
                </a:moveTo>
                <a:cubicBezTo>
                  <a:pt x="1203871" y="530173"/>
                  <a:pt x="1217465" y="543767"/>
                  <a:pt x="1217465" y="560536"/>
                </a:cubicBezTo>
                <a:cubicBezTo>
                  <a:pt x="1217465" y="577306"/>
                  <a:pt x="1203871" y="590900"/>
                  <a:pt x="1187102" y="590900"/>
                </a:cubicBezTo>
                <a:cubicBezTo>
                  <a:pt x="1170332" y="590900"/>
                  <a:pt x="1156738" y="577306"/>
                  <a:pt x="1156738" y="560536"/>
                </a:cubicBezTo>
                <a:cubicBezTo>
                  <a:pt x="1156738" y="543767"/>
                  <a:pt x="1170332" y="530173"/>
                  <a:pt x="1187102" y="530173"/>
                </a:cubicBezTo>
                <a:close/>
                <a:moveTo>
                  <a:pt x="1114547" y="530173"/>
                </a:moveTo>
                <a:cubicBezTo>
                  <a:pt x="1131317" y="530173"/>
                  <a:pt x="1144911" y="543767"/>
                  <a:pt x="1144911" y="560536"/>
                </a:cubicBezTo>
                <a:cubicBezTo>
                  <a:pt x="1144911" y="577306"/>
                  <a:pt x="1131317" y="590900"/>
                  <a:pt x="1114547" y="590900"/>
                </a:cubicBezTo>
                <a:cubicBezTo>
                  <a:pt x="1097778" y="590900"/>
                  <a:pt x="1084184" y="577306"/>
                  <a:pt x="1084184" y="560536"/>
                </a:cubicBezTo>
                <a:cubicBezTo>
                  <a:pt x="1084184" y="543767"/>
                  <a:pt x="1097778" y="530173"/>
                  <a:pt x="1114547" y="530173"/>
                </a:cubicBezTo>
                <a:close/>
                <a:moveTo>
                  <a:pt x="1041993" y="530173"/>
                </a:moveTo>
                <a:cubicBezTo>
                  <a:pt x="1058762" y="530173"/>
                  <a:pt x="1072356" y="543767"/>
                  <a:pt x="1072356" y="560536"/>
                </a:cubicBezTo>
                <a:cubicBezTo>
                  <a:pt x="1072356" y="577306"/>
                  <a:pt x="1058762" y="590900"/>
                  <a:pt x="1041993" y="590900"/>
                </a:cubicBezTo>
                <a:cubicBezTo>
                  <a:pt x="1025223" y="590900"/>
                  <a:pt x="1011629" y="577306"/>
                  <a:pt x="1011629" y="560536"/>
                </a:cubicBezTo>
                <a:cubicBezTo>
                  <a:pt x="1011629" y="543767"/>
                  <a:pt x="1025223" y="530173"/>
                  <a:pt x="1041993" y="530173"/>
                </a:cubicBezTo>
                <a:close/>
                <a:moveTo>
                  <a:pt x="969438" y="530173"/>
                </a:moveTo>
                <a:cubicBezTo>
                  <a:pt x="986208" y="530173"/>
                  <a:pt x="999801" y="543767"/>
                  <a:pt x="999801" y="560536"/>
                </a:cubicBezTo>
                <a:cubicBezTo>
                  <a:pt x="999801" y="577306"/>
                  <a:pt x="986208" y="590900"/>
                  <a:pt x="969438" y="590900"/>
                </a:cubicBezTo>
                <a:cubicBezTo>
                  <a:pt x="952669" y="590900"/>
                  <a:pt x="939075" y="577306"/>
                  <a:pt x="939075" y="560536"/>
                </a:cubicBezTo>
                <a:cubicBezTo>
                  <a:pt x="939075" y="543767"/>
                  <a:pt x="952669" y="530173"/>
                  <a:pt x="969438" y="530173"/>
                </a:cubicBezTo>
                <a:close/>
                <a:moveTo>
                  <a:pt x="896883" y="530173"/>
                </a:moveTo>
                <a:cubicBezTo>
                  <a:pt x="913653" y="530173"/>
                  <a:pt x="927247" y="543767"/>
                  <a:pt x="927247" y="560536"/>
                </a:cubicBezTo>
                <a:cubicBezTo>
                  <a:pt x="927247" y="577306"/>
                  <a:pt x="913653" y="590900"/>
                  <a:pt x="896883" y="590900"/>
                </a:cubicBezTo>
                <a:cubicBezTo>
                  <a:pt x="880114" y="590900"/>
                  <a:pt x="866520" y="577306"/>
                  <a:pt x="866520" y="560536"/>
                </a:cubicBezTo>
                <a:cubicBezTo>
                  <a:pt x="866520" y="543767"/>
                  <a:pt x="880114" y="530173"/>
                  <a:pt x="896883" y="530173"/>
                </a:cubicBezTo>
                <a:close/>
                <a:moveTo>
                  <a:pt x="824329" y="530173"/>
                </a:moveTo>
                <a:cubicBezTo>
                  <a:pt x="841098" y="530173"/>
                  <a:pt x="854692" y="543767"/>
                  <a:pt x="854692" y="560536"/>
                </a:cubicBezTo>
                <a:cubicBezTo>
                  <a:pt x="854692" y="577306"/>
                  <a:pt x="841098" y="590900"/>
                  <a:pt x="824329" y="590900"/>
                </a:cubicBezTo>
                <a:cubicBezTo>
                  <a:pt x="807559" y="590900"/>
                  <a:pt x="793965" y="577306"/>
                  <a:pt x="793965" y="560536"/>
                </a:cubicBezTo>
                <a:cubicBezTo>
                  <a:pt x="793965" y="543767"/>
                  <a:pt x="807559" y="530173"/>
                  <a:pt x="824329" y="530173"/>
                </a:cubicBezTo>
                <a:close/>
                <a:moveTo>
                  <a:pt x="751774" y="530173"/>
                </a:moveTo>
                <a:cubicBezTo>
                  <a:pt x="768544" y="530173"/>
                  <a:pt x="782138" y="543767"/>
                  <a:pt x="782138" y="560536"/>
                </a:cubicBezTo>
                <a:cubicBezTo>
                  <a:pt x="782138" y="577306"/>
                  <a:pt x="768544" y="590900"/>
                  <a:pt x="751774" y="590900"/>
                </a:cubicBezTo>
                <a:cubicBezTo>
                  <a:pt x="735005" y="590900"/>
                  <a:pt x="721411" y="577306"/>
                  <a:pt x="721411" y="560536"/>
                </a:cubicBezTo>
                <a:cubicBezTo>
                  <a:pt x="721411" y="543767"/>
                  <a:pt x="735005" y="530173"/>
                  <a:pt x="751774" y="530173"/>
                </a:cubicBezTo>
                <a:close/>
                <a:moveTo>
                  <a:pt x="679220" y="530173"/>
                </a:moveTo>
                <a:cubicBezTo>
                  <a:pt x="695989" y="530173"/>
                  <a:pt x="709583" y="543767"/>
                  <a:pt x="709583" y="560536"/>
                </a:cubicBezTo>
                <a:cubicBezTo>
                  <a:pt x="709583" y="577306"/>
                  <a:pt x="695989" y="590900"/>
                  <a:pt x="679220" y="590900"/>
                </a:cubicBezTo>
                <a:cubicBezTo>
                  <a:pt x="662450" y="590900"/>
                  <a:pt x="648856" y="577306"/>
                  <a:pt x="648856" y="560536"/>
                </a:cubicBezTo>
                <a:cubicBezTo>
                  <a:pt x="648856" y="543767"/>
                  <a:pt x="662450" y="530173"/>
                  <a:pt x="679220" y="530173"/>
                </a:cubicBezTo>
                <a:close/>
                <a:moveTo>
                  <a:pt x="606665" y="530173"/>
                </a:moveTo>
                <a:cubicBezTo>
                  <a:pt x="623435" y="530173"/>
                  <a:pt x="637029" y="543767"/>
                  <a:pt x="637029" y="560536"/>
                </a:cubicBezTo>
                <a:cubicBezTo>
                  <a:pt x="637029" y="577306"/>
                  <a:pt x="623435" y="590900"/>
                  <a:pt x="606665" y="590900"/>
                </a:cubicBezTo>
                <a:cubicBezTo>
                  <a:pt x="589896" y="590900"/>
                  <a:pt x="576302" y="577306"/>
                  <a:pt x="576302" y="560536"/>
                </a:cubicBezTo>
                <a:cubicBezTo>
                  <a:pt x="576302" y="543767"/>
                  <a:pt x="589896" y="530173"/>
                  <a:pt x="606665" y="530173"/>
                </a:cubicBezTo>
                <a:close/>
                <a:moveTo>
                  <a:pt x="534111" y="530173"/>
                </a:moveTo>
                <a:cubicBezTo>
                  <a:pt x="550880" y="530173"/>
                  <a:pt x="564474" y="543767"/>
                  <a:pt x="564474" y="560536"/>
                </a:cubicBezTo>
                <a:cubicBezTo>
                  <a:pt x="564474" y="577306"/>
                  <a:pt x="550880" y="590900"/>
                  <a:pt x="534111" y="590900"/>
                </a:cubicBezTo>
                <a:cubicBezTo>
                  <a:pt x="517341" y="590900"/>
                  <a:pt x="503747" y="577306"/>
                  <a:pt x="503747" y="560536"/>
                </a:cubicBezTo>
                <a:cubicBezTo>
                  <a:pt x="503747" y="543767"/>
                  <a:pt x="517341" y="530173"/>
                  <a:pt x="534111" y="530173"/>
                </a:cubicBezTo>
                <a:close/>
                <a:moveTo>
                  <a:pt x="461556" y="530173"/>
                </a:moveTo>
                <a:cubicBezTo>
                  <a:pt x="478326" y="530173"/>
                  <a:pt x="491920" y="543767"/>
                  <a:pt x="491920" y="560536"/>
                </a:cubicBezTo>
                <a:cubicBezTo>
                  <a:pt x="491920" y="577306"/>
                  <a:pt x="478326" y="590900"/>
                  <a:pt x="461556" y="590900"/>
                </a:cubicBezTo>
                <a:cubicBezTo>
                  <a:pt x="444787" y="590900"/>
                  <a:pt x="431192" y="577306"/>
                  <a:pt x="431192" y="560536"/>
                </a:cubicBezTo>
                <a:cubicBezTo>
                  <a:pt x="431192" y="543767"/>
                  <a:pt x="444787" y="530173"/>
                  <a:pt x="461556" y="530173"/>
                </a:cubicBezTo>
                <a:close/>
                <a:moveTo>
                  <a:pt x="389002" y="530173"/>
                </a:moveTo>
                <a:cubicBezTo>
                  <a:pt x="405771" y="530173"/>
                  <a:pt x="419365" y="543767"/>
                  <a:pt x="419365" y="560536"/>
                </a:cubicBezTo>
                <a:cubicBezTo>
                  <a:pt x="419365" y="577306"/>
                  <a:pt x="405771" y="590900"/>
                  <a:pt x="389002" y="590900"/>
                </a:cubicBezTo>
                <a:cubicBezTo>
                  <a:pt x="372232" y="590900"/>
                  <a:pt x="358638" y="577306"/>
                  <a:pt x="358638" y="560536"/>
                </a:cubicBezTo>
                <a:cubicBezTo>
                  <a:pt x="358638" y="543767"/>
                  <a:pt x="372232" y="530173"/>
                  <a:pt x="389002" y="530173"/>
                </a:cubicBezTo>
                <a:close/>
                <a:moveTo>
                  <a:pt x="316447" y="530173"/>
                </a:moveTo>
                <a:cubicBezTo>
                  <a:pt x="333216" y="530173"/>
                  <a:pt x="346810" y="543767"/>
                  <a:pt x="346810" y="560536"/>
                </a:cubicBezTo>
                <a:cubicBezTo>
                  <a:pt x="346810" y="577306"/>
                  <a:pt x="333216" y="590900"/>
                  <a:pt x="316447" y="590900"/>
                </a:cubicBezTo>
                <a:cubicBezTo>
                  <a:pt x="299677" y="590900"/>
                  <a:pt x="286084" y="577306"/>
                  <a:pt x="286084" y="560536"/>
                </a:cubicBezTo>
                <a:cubicBezTo>
                  <a:pt x="286084" y="543767"/>
                  <a:pt x="299677" y="530173"/>
                  <a:pt x="316447" y="530173"/>
                </a:cubicBezTo>
                <a:close/>
                <a:moveTo>
                  <a:pt x="243892" y="530173"/>
                </a:moveTo>
                <a:cubicBezTo>
                  <a:pt x="260662" y="530173"/>
                  <a:pt x="274256" y="543767"/>
                  <a:pt x="274256" y="560536"/>
                </a:cubicBezTo>
                <a:cubicBezTo>
                  <a:pt x="274256" y="577306"/>
                  <a:pt x="260662" y="590900"/>
                  <a:pt x="243892" y="590900"/>
                </a:cubicBezTo>
                <a:cubicBezTo>
                  <a:pt x="227123" y="590900"/>
                  <a:pt x="213529" y="577306"/>
                  <a:pt x="213529" y="560536"/>
                </a:cubicBezTo>
                <a:cubicBezTo>
                  <a:pt x="213529" y="543767"/>
                  <a:pt x="227123" y="530173"/>
                  <a:pt x="243892" y="530173"/>
                </a:cubicBezTo>
                <a:close/>
                <a:moveTo>
                  <a:pt x="171339" y="530173"/>
                </a:moveTo>
                <a:cubicBezTo>
                  <a:pt x="188107" y="530173"/>
                  <a:pt x="201701" y="543767"/>
                  <a:pt x="201701" y="560536"/>
                </a:cubicBezTo>
                <a:cubicBezTo>
                  <a:pt x="201701" y="577306"/>
                  <a:pt x="188107" y="590900"/>
                  <a:pt x="171339" y="590900"/>
                </a:cubicBezTo>
                <a:cubicBezTo>
                  <a:pt x="154673" y="590900"/>
                  <a:pt x="141079" y="577306"/>
                  <a:pt x="141079" y="560536"/>
                </a:cubicBezTo>
                <a:cubicBezTo>
                  <a:pt x="141079" y="543767"/>
                  <a:pt x="154673" y="530173"/>
                  <a:pt x="171339" y="530173"/>
                </a:cubicBezTo>
                <a:close/>
                <a:moveTo>
                  <a:pt x="98904" y="530173"/>
                </a:moveTo>
                <a:cubicBezTo>
                  <a:pt x="115664" y="530173"/>
                  <a:pt x="129258" y="543767"/>
                  <a:pt x="129258" y="560536"/>
                </a:cubicBezTo>
                <a:cubicBezTo>
                  <a:pt x="129258" y="577306"/>
                  <a:pt x="115664" y="590900"/>
                  <a:pt x="98904" y="590900"/>
                </a:cubicBezTo>
                <a:cubicBezTo>
                  <a:pt x="82130" y="590900"/>
                  <a:pt x="68536" y="577306"/>
                  <a:pt x="68536" y="560536"/>
                </a:cubicBezTo>
                <a:cubicBezTo>
                  <a:pt x="68536" y="543767"/>
                  <a:pt x="82130" y="530173"/>
                  <a:pt x="98904" y="530173"/>
                </a:cubicBezTo>
                <a:close/>
                <a:moveTo>
                  <a:pt x="26349" y="530173"/>
                </a:moveTo>
                <a:cubicBezTo>
                  <a:pt x="43112" y="530173"/>
                  <a:pt x="56707" y="543767"/>
                  <a:pt x="56707" y="560536"/>
                </a:cubicBezTo>
                <a:cubicBezTo>
                  <a:pt x="56707" y="577306"/>
                  <a:pt x="43112" y="590900"/>
                  <a:pt x="26349" y="590900"/>
                </a:cubicBezTo>
                <a:cubicBezTo>
                  <a:pt x="17963" y="590900"/>
                  <a:pt x="10372" y="587502"/>
                  <a:pt x="4877" y="582007"/>
                </a:cubicBezTo>
                <a:lnTo>
                  <a:pt x="0" y="570232"/>
                </a:lnTo>
                <a:lnTo>
                  <a:pt x="0" y="550840"/>
                </a:lnTo>
                <a:lnTo>
                  <a:pt x="4877" y="539066"/>
                </a:lnTo>
                <a:cubicBezTo>
                  <a:pt x="10372" y="533572"/>
                  <a:pt x="17963" y="530173"/>
                  <a:pt x="26349" y="530173"/>
                </a:cubicBezTo>
                <a:close/>
                <a:moveTo>
                  <a:pt x="1673704" y="458486"/>
                </a:moveTo>
                <a:lnTo>
                  <a:pt x="1671744" y="497284"/>
                </a:lnTo>
                <a:lnTo>
                  <a:pt x="1664620" y="480084"/>
                </a:lnTo>
                <a:cubicBezTo>
                  <a:pt x="1664620" y="471700"/>
                  <a:pt x="1668019" y="464109"/>
                  <a:pt x="1673514" y="458614"/>
                </a:cubicBezTo>
                <a:close/>
                <a:moveTo>
                  <a:pt x="1622429" y="449721"/>
                </a:moveTo>
                <a:cubicBezTo>
                  <a:pt x="1639199" y="449721"/>
                  <a:pt x="1652792" y="463315"/>
                  <a:pt x="1652792" y="480084"/>
                </a:cubicBezTo>
                <a:cubicBezTo>
                  <a:pt x="1652792" y="496854"/>
                  <a:pt x="1639199" y="510448"/>
                  <a:pt x="1622429" y="510448"/>
                </a:cubicBezTo>
                <a:cubicBezTo>
                  <a:pt x="1605659" y="510448"/>
                  <a:pt x="1592066" y="496854"/>
                  <a:pt x="1592066" y="480084"/>
                </a:cubicBezTo>
                <a:cubicBezTo>
                  <a:pt x="1592066" y="463315"/>
                  <a:pt x="1605659" y="449721"/>
                  <a:pt x="1622429" y="449721"/>
                </a:cubicBezTo>
                <a:close/>
                <a:moveTo>
                  <a:pt x="1549874" y="449721"/>
                </a:moveTo>
                <a:cubicBezTo>
                  <a:pt x="1566644" y="449721"/>
                  <a:pt x="1580238" y="463315"/>
                  <a:pt x="1580238" y="480084"/>
                </a:cubicBezTo>
                <a:cubicBezTo>
                  <a:pt x="1580238" y="496854"/>
                  <a:pt x="1566644" y="510448"/>
                  <a:pt x="1549874" y="510448"/>
                </a:cubicBezTo>
                <a:cubicBezTo>
                  <a:pt x="1533105" y="510448"/>
                  <a:pt x="1519511" y="496854"/>
                  <a:pt x="1519511" y="480084"/>
                </a:cubicBezTo>
                <a:cubicBezTo>
                  <a:pt x="1519511" y="463315"/>
                  <a:pt x="1533105" y="449721"/>
                  <a:pt x="1549874" y="449721"/>
                </a:cubicBezTo>
                <a:close/>
                <a:moveTo>
                  <a:pt x="1477320" y="449721"/>
                </a:moveTo>
                <a:cubicBezTo>
                  <a:pt x="1494089" y="449721"/>
                  <a:pt x="1507683" y="463315"/>
                  <a:pt x="1507683" y="480084"/>
                </a:cubicBezTo>
                <a:cubicBezTo>
                  <a:pt x="1507683" y="496854"/>
                  <a:pt x="1494089" y="510448"/>
                  <a:pt x="1477320" y="510448"/>
                </a:cubicBezTo>
                <a:cubicBezTo>
                  <a:pt x="1460550" y="510448"/>
                  <a:pt x="1446956" y="496854"/>
                  <a:pt x="1446956" y="480084"/>
                </a:cubicBezTo>
                <a:cubicBezTo>
                  <a:pt x="1446956" y="463315"/>
                  <a:pt x="1460550" y="449721"/>
                  <a:pt x="1477320" y="449721"/>
                </a:cubicBezTo>
                <a:close/>
                <a:moveTo>
                  <a:pt x="1404765" y="449721"/>
                </a:moveTo>
                <a:cubicBezTo>
                  <a:pt x="1421535" y="449721"/>
                  <a:pt x="1435129" y="463315"/>
                  <a:pt x="1435129" y="480084"/>
                </a:cubicBezTo>
                <a:cubicBezTo>
                  <a:pt x="1435129" y="496854"/>
                  <a:pt x="1421535" y="510448"/>
                  <a:pt x="1404765" y="510448"/>
                </a:cubicBezTo>
                <a:cubicBezTo>
                  <a:pt x="1387996" y="510448"/>
                  <a:pt x="1374402" y="496854"/>
                  <a:pt x="1374402" y="480084"/>
                </a:cubicBezTo>
                <a:cubicBezTo>
                  <a:pt x="1374402" y="463315"/>
                  <a:pt x="1387996" y="449721"/>
                  <a:pt x="1404765" y="449721"/>
                </a:cubicBezTo>
                <a:close/>
                <a:moveTo>
                  <a:pt x="1332211" y="449721"/>
                </a:moveTo>
                <a:cubicBezTo>
                  <a:pt x="1348980" y="449721"/>
                  <a:pt x="1362574" y="463315"/>
                  <a:pt x="1362574" y="480084"/>
                </a:cubicBezTo>
                <a:cubicBezTo>
                  <a:pt x="1362574" y="496854"/>
                  <a:pt x="1348980" y="510448"/>
                  <a:pt x="1332211" y="510448"/>
                </a:cubicBezTo>
                <a:cubicBezTo>
                  <a:pt x="1315441" y="510448"/>
                  <a:pt x="1301847" y="496854"/>
                  <a:pt x="1301847" y="480084"/>
                </a:cubicBezTo>
                <a:cubicBezTo>
                  <a:pt x="1301847" y="463315"/>
                  <a:pt x="1315441" y="449721"/>
                  <a:pt x="1332211" y="449721"/>
                </a:cubicBezTo>
                <a:close/>
                <a:moveTo>
                  <a:pt x="1259656" y="449721"/>
                </a:moveTo>
                <a:cubicBezTo>
                  <a:pt x="1276426" y="449721"/>
                  <a:pt x="1290020" y="463315"/>
                  <a:pt x="1290020" y="480084"/>
                </a:cubicBezTo>
                <a:cubicBezTo>
                  <a:pt x="1290020" y="496854"/>
                  <a:pt x="1276426" y="510448"/>
                  <a:pt x="1259656" y="510448"/>
                </a:cubicBezTo>
                <a:cubicBezTo>
                  <a:pt x="1242887" y="510448"/>
                  <a:pt x="1229293" y="496854"/>
                  <a:pt x="1229293" y="480084"/>
                </a:cubicBezTo>
                <a:cubicBezTo>
                  <a:pt x="1229293" y="463315"/>
                  <a:pt x="1242887" y="449721"/>
                  <a:pt x="1259656" y="449721"/>
                </a:cubicBezTo>
                <a:close/>
                <a:moveTo>
                  <a:pt x="1187102" y="449721"/>
                </a:moveTo>
                <a:cubicBezTo>
                  <a:pt x="1203871" y="449721"/>
                  <a:pt x="1217465" y="463315"/>
                  <a:pt x="1217465" y="480084"/>
                </a:cubicBezTo>
                <a:cubicBezTo>
                  <a:pt x="1217465" y="496854"/>
                  <a:pt x="1203871" y="510448"/>
                  <a:pt x="1187102" y="510448"/>
                </a:cubicBezTo>
                <a:cubicBezTo>
                  <a:pt x="1170332" y="510448"/>
                  <a:pt x="1156738" y="496854"/>
                  <a:pt x="1156738" y="480084"/>
                </a:cubicBezTo>
                <a:cubicBezTo>
                  <a:pt x="1156738" y="463315"/>
                  <a:pt x="1170332" y="449721"/>
                  <a:pt x="1187102" y="449721"/>
                </a:cubicBezTo>
                <a:close/>
                <a:moveTo>
                  <a:pt x="1114547" y="449721"/>
                </a:moveTo>
                <a:cubicBezTo>
                  <a:pt x="1131317" y="449721"/>
                  <a:pt x="1144911" y="463315"/>
                  <a:pt x="1144911" y="480084"/>
                </a:cubicBezTo>
                <a:cubicBezTo>
                  <a:pt x="1144911" y="496854"/>
                  <a:pt x="1131317" y="510448"/>
                  <a:pt x="1114547" y="510448"/>
                </a:cubicBezTo>
                <a:cubicBezTo>
                  <a:pt x="1097778" y="510448"/>
                  <a:pt x="1084184" y="496854"/>
                  <a:pt x="1084184" y="480084"/>
                </a:cubicBezTo>
                <a:cubicBezTo>
                  <a:pt x="1084184" y="463315"/>
                  <a:pt x="1097778" y="449721"/>
                  <a:pt x="1114547" y="449721"/>
                </a:cubicBezTo>
                <a:close/>
                <a:moveTo>
                  <a:pt x="1041993" y="449721"/>
                </a:moveTo>
                <a:cubicBezTo>
                  <a:pt x="1058762" y="449721"/>
                  <a:pt x="1072356" y="463315"/>
                  <a:pt x="1072356" y="480084"/>
                </a:cubicBezTo>
                <a:cubicBezTo>
                  <a:pt x="1072356" y="496854"/>
                  <a:pt x="1058762" y="510448"/>
                  <a:pt x="1041993" y="510448"/>
                </a:cubicBezTo>
                <a:cubicBezTo>
                  <a:pt x="1025223" y="510448"/>
                  <a:pt x="1011629" y="496854"/>
                  <a:pt x="1011629" y="480084"/>
                </a:cubicBezTo>
                <a:cubicBezTo>
                  <a:pt x="1011629" y="463315"/>
                  <a:pt x="1025223" y="449721"/>
                  <a:pt x="1041993" y="449721"/>
                </a:cubicBezTo>
                <a:close/>
                <a:moveTo>
                  <a:pt x="969438" y="449721"/>
                </a:moveTo>
                <a:cubicBezTo>
                  <a:pt x="986208" y="449721"/>
                  <a:pt x="999801" y="463315"/>
                  <a:pt x="999801" y="480084"/>
                </a:cubicBezTo>
                <a:cubicBezTo>
                  <a:pt x="999801" y="496854"/>
                  <a:pt x="986208" y="510448"/>
                  <a:pt x="969438" y="510448"/>
                </a:cubicBezTo>
                <a:cubicBezTo>
                  <a:pt x="952669" y="510448"/>
                  <a:pt x="939075" y="496854"/>
                  <a:pt x="939075" y="480084"/>
                </a:cubicBezTo>
                <a:cubicBezTo>
                  <a:pt x="939075" y="463315"/>
                  <a:pt x="952669" y="449721"/>
                  <a:pt x="969438" y="449721"/>
                </a:cubicBezTo>
                <a:close/>
                <a:moveTo>
                  <a:pt x="896883" y="449721"/>
                </a:moveTo>
                <a:cubicBezTo>
                  <a:pt x="913653" y="449721"/>
                  <a:pt x="927247" y="463315"/>
                  <a:pt x="927247" y="480084"/>
                </a:cubicBezTo>
                <a:cubicBezTo>
                  <a:pt x="927247" y="496854"/>
                  <a:pt x="913653" y="510448"/>
                  <a:pt x="896883" y="510448"/>
                </a:cubicBezTo>
                <a:cubicBezTo>
                  <a:pt x="880114" y="510448"/>
                  <a:pt x="866520" y="496854"/>
                  <a:pt x="866520" y="480084"/>
                </a:cubicBezTo>
                <a:cubicBezTo>
                  <a:pt x="866520" y="463315"/>
                  <a:pt x="880114" y="449721"/>
                  <a:pt x="896883" y="449721"/>
                </a:cubicBezTo>
                <a:close/>
                <a:moveTo>
                  <a:pt x="824329" y="449721"/>
                </a:moveTo>
                <a:cubicBezTo>
                  <a:pt x="841098" y="449721"/>
                  <a:pt x="854692" y="463315"/>
                  <a:pt x="854692" y="480084"/>
                </a:cubicBezTo>
                <a:cubicBezTo>
                  <a:pt x="854692" y="496854"/>
                  <a:pt x="841098" y="510448"/>
                  <a:pt x="824329" y="510448"/>
                </a:cubicBezTo>
                <a:cubicBezTo>
                  <a:pt x="807559" y="510448"/>
                  <a:pt x="793965" y="496854"/>
                  <a:pt x="793965" y="480084"/>
                </a:cubicBezTo>
                <a:cubicBezTo>
                  <a:pt x="793965" y="463315"/>
                  <a:pt x="807559" y="449721"/>
                  <a:pt x="824329" y="449721"/>
                </a:cubicBezTo>
                <a:close/>
                <a:moveTo>
                  <a:pt x="751774" y="449721"/>
                </a:moveTo>
                <a:cubicBezTo>
                  <a:pt x="768544" y="449721"/>
                  <a:pt x="782138" y="463315"/>
                  <a:pt x="782138" y="480084"/>
                </a:cubicBezTo>
                <a:cubicBezTo>
                  <a:pt x="782138" y="496854"/>
                  <a:pt x="768544" y="510448"/>
                  <a:pt x="751774" y="510448"/>
                </a:cubicBezTo>
                <a:cubicBezTo>
                  <a:pt x="735005" y="510448"/>
                  <a:pt x="721411" y="496854"/>
                  <a:pt x="721411" y="480084"/>
                </a:cubicBezTo>
                <a:cubicBezTo>
                  <a:pt x="721411" y="463315"/>
                  <a:pt x="735005" y="449721"/>
                  <a:pt x="751774" y="449721"/>
                </a:cubicBezTo>
                <a:close/>
                <a:moveTo>
                  <a:pt x="679220" y="449721"/>
                </a:moveTo>
                <a:cubicBezTo>
                  <a:pt x="695989" y="449721"/>
                  <a:pt x="709583" y="463315"/>
                  <a:pt x="709583" y="480084"/>
                </a:cubicBezTo>
                <a:cubicBezTo>
                  <a:pt x="709583" y="496854"/>
                  <a:pt x="695989" y="510448"/>
                  <a:pt x="679220" y="510448"/>
                </a:cubicBezTo>
                <a:cubicBezTo>
                  <a:pt x="662450" y="510448"/>
                  <a:pt x="648856" y="496854"/>
                  <a:pt x="648856" y="480084"/>
                </a:cubicBezTo>
                <a:cubicBezTo>
                  <a:pt x="648856" y="463315"/>
                  <a:pt x="662450" y="449721"/>
                  <a:pt x="679220" y="449721"/>
                </a:cubicBezTo>
                <a:close/>
                <a:moveTo>
                  <a:pt x="606665" y="449721"/>
                </a:moveTo>
                <a:cubicBezTo>
                  <a:pt x="623435" y="449721"/>
                  <a:pt x="637029" y="463315"/>
                  <a:pt x="637029" y="480084"/>
                </a:cubicBezTo>
                <a:cubicBezTo>
                  <a:pt x="637029" y="496854"/>
                  <a:pt x="623435" y="510448"/>
                  <a:pt x="606665" y="510448"/>
                </a:cubicBezTo>
                <a:cubicBezTo>
                  <a:pt x="589896" y="510448"/>
                  <a:pt x="576302" y="496854"/>
                  <a:pt x="576302" y="480084"/>
                </a:cubicBezTo>
                <a:cubicBezTo>
                  <a:pt x="576302" y="463315"/>
                  <a:pt x="589896" y="449721"/>
                  <a:pt x="606665" y="449721"/>
                </a:cubicBezTo>
                <a:close/>
                <a:moveTo>
                  <a:pt x="534111" y="449721"/>
                </a:moveTo>
                <a:cubicBezTo>
                  <a:pt x="550880" y="449721"/>
                  <a:pt x="564474" y="463315"/>
                  <a:pt x="564474" y="480084"/>
                </a:cubicBezTo>
                <a:cubicBezTo>
                  <a:pt x="564474" y="496854"/>
                  <a:pt x="550880" y="510448"/>
                  <a:pt x="534111" y="510448"/>
                </a:cubicBezTo>
                <a:cubicBezTo>
                  <a:pt x="517341" y="510448"/>
                  <a:pt x="503747" y="496854"/>
                  <a:pt x="503747" y="480084"/>
                </a:cubicBezTo>
                <a:cubicBezTo>
                  <a:pt x="503747" y="463315"/>
                  <a:pt x="517341" y="449721"/>
                  <a:pt x="534111" y="449721"/>
                </a:cubicBezTo>
                <a:close/>
                <a:moveTo>
                  <a:pt x="461556" y="449721"/>
                </a:moveTo>
                <a:cubicBezTo>
                  <a:pt x="478326" y="449721"/>
                  <a:pt x="491920" y="463315"/>
                  <a:pt x="491920" y="480084"/>
                </a:cubicBezTo>
                <a:cubicBezTo>
                  <a:pt x="491920" y="496854"/>
                  <a:pt x="478326" y="510448"/>
                  <a:pt x="461556" y="510448"/>
                </a:cubicBezTo>
                <a:cubicBezTo>
                  <a:pt x="444787" y="510448"/>
                  <a:pt x="431192" y="496854"/>
                  <a:pt x="431192" y="480084"/>
                </a:cubicBezTo>
                <a:cubicBezTo>
                  <a:pt x="431192" y="463315"/>
                  <a:pt x="444787" y="449721"/>
                  <a:pt x="461556" y="449721"/>
                </a:cubicBezTo>
                <a:close/>
                <a:moveTo>
                  <a:pt x="389002" y="449721"/>
                </a:moveTo>
                <a:cubicBezTo>
                  <a:pt x="405771" y="449721"/>
                  <a:pt x="419365" y="463315"/>
                  <a:pt x="419365" y="480084"/>
                </a:cubicBezTo>
                <a:cubicBezTo>
                  <a:pt x="419365" y="496854"/>
                  <a:pt x="405771" y="510448"/>
                  <a:pt x="389002" y="510448"/>
                </a:cubicBezTo>
                <a:cubicBezTo>
                  <a:pt x="372232" y="510448"/>
                  <a:pt x="358638" y="496854"/>
                  <a:pt x="358638" y="480084"/>
                </a:cubicBezTo>
                <a:cubicBezTo>
                  <a:pt x="358638" y="463315"/>
                  <a:pt x="372232" y="449721"/>
                  <a:pt x="389002" y="449721"/>
                </a:cubicBezTo>
                <a:close/>
                <a:moveTo>
                  <a:pt x="316447" y="449721"/>
                </a:moveTo>
                <a:cubicBezTo>
                  <a:pt x="333216" y="449721"/>
                  <a:pt x="346810" y="463315"/>
                  <a:pt x="346810" y="480084"/>
                </a:cubicBezTo>
                <a:cubicBezTo>
                  <a:pt x="346810" y="496854"/>
                  <a:pt x="333216" y="510448"/>
                  <a:pt x="316447" y="510448"/>
                </a:cubicBezTo>
                <a:cubicBezTo>
                  <a:pt x="299677" y="510448"/>
                  <a:pt x="286084" y="496854"/>
                  <a:pt x="286084" y="480084"/>
                </a:cubicBezTo>
                <a:cubicBezTo>
                  <a:pt x="286084" y="463315"/>
                  <a:pt x="299677" y="449721"/>
                  <a:pt x="316447" y="449721"/>
                </a:cubicBezTo>
                <a:close/>
                <a:moveTo>
                  <a:pt x="243892" y="449721"/>
                </a:moveTo>
                <a:cubicBezTo>
                  <a:pt x="260662" y="449721"/>
                  <a:pt x="274256" y="463315"/>
                  <a:pt x="274256" y="480084"/>
                </a:cubicBezTo>
                <a:cubicBezTo>
                  <a:pt x="274256" y="496854"/>
                  <a:pt x="260662" y="510448"/>
                  <a:pt x="243892" y="510448"/>
                </a:cubicBezTo>
                <a:cubicBezTo>
                  <a:pt x="227123" y="510448"/>
                  <a:pt x="213529" y="496854"/>
                  <a:pt x="213529" y="480084"/>
                </a:cubicBezTo>
                <a:cubicBezTo>
                  <a:pt x="213529" y="463315"/>
                  <a:pt x="227123" y="449721"/>
                  <a:pt x="243892" y="449721"/>
                </a:cubicBezTo>
                <a:close/>
                <a:moveTo>
                  <a:pt x="171339" y="449721"/>
                </a:moveTo>
                <a:cubicBezTo>
                  <a:pt x="188107" y="449721"/>
                  <a:pt x="201701" y="463315"/>
                  <a:pt x="201701" y="480084"/>
                </a:cubicBezTo>
                <a:cubicBezTo>
                  <a:pt x="201701" y="496854"/>
                  <a:pt x="188107" y="510448"/>
                  <a:pt x="171339" y="510448"/>
                </a:cubicBezTo>
                <a:cubicBezTo>
                  <a:pt x="154679" y="510448"/>
                  <a:pt x="141085" y="496854"/>
                  <a:pt x="141085" y="480084"/>
                </a:cubicBezTo>
                <a:cubicBezTo>
                  <a:pt x="141085" y="463315"/>
                  <a:pt x="154679" y="449721"/>
                  <a:pt x="171339" y="449721"/>
                </a:cubicBezTo>
                <a:close/>
                <a:moveTo>
                  <a:pt x="98910" y="449721"/>
                </a:moveTo>
                <a:cubicBezTo>
                  <a:pt x="115670" y="449721"/>
                  <a:pt x="129264" y="463315"/>
                  <a:pt x="129264" y="480084"/>
                </a:cubicBezTo>
                <a:cubicBezTo>
                  <a:pt x="129264" y="496854"/>
                  <a:pt x="115670" y="510448"/>
                  <a:pt x="98910" y="510448"/>
                </a:cubicBezTo>
                <a:cubicBezTo>
                  <a:pt x="82136" y="510448"/>
                  <a:pt x="68542" y="496854"/>
                  <a:pt x="68542" y="480084"/>
                </a:cubicBezTo>
                <a:cubicBezTo>
                  <a:pt x="68542" y="463315"/>
                  <a:pt x="82136" y="449721"/>
                  <a:pt x="98910" y="449721"/>
                </a:cubicBezTo>
                <a:close/>
                <a:moveTo>
                  <a:pt x="26355" y="449721"/>
                </a:moveTo>
                <a:cubicBezTo>
                  <a:pt x="43118" y="449721"/>
                  <a:pt x="56713" y="463315"/>
                  <a:pt x="56713" y="480084"/>
                </a:cubicBezTo>
                <a:cubicBezTo>
                  <a:pt x="56713" y="496854"/>
                  <a:pt x="43118" y="510448"/>
                  <a:pt x="26355" y="510448"/>
                </a:cubicBezTo>
                <a:cubicBezTo>
                  <a:pt x="17970" y="510448"/>
                  <a:pt x="10379" y="507050"/>
                  <a:pt x="4884" y="501555"/>
                </a:cubicBezTo>
                <a:lnTo>
                  <a:pt x="0" y="489763"/>
                </a:lnTo>
                <a:lnTo>
                  <a:pt x="0" y="470405"/>
                </a:lnTo>
                <a:lnTo>
                  <a:pt x="4884" y="458614"/>
                </a:lnTo>
                <a:cubicBezTo>
                  <a:pt x="10379" y="453120"/>
                  <a:pt x="17970" y="449721"/>
                  <a:pt x="26355" y="449721"/>
                </a:cubicBezTo>
                <a:close/>
                <a:moveTo>
                  <a:pt x="1673066" y="379245"/>
                </a:moveTo>
                <a:lnTo>
                  <a:pt x="1675237" y="422266"/>
                </a:lnTo>
                <a:lnTo>
                  <a:pt x="1673514" y="421103"/>
                </a:lnTo>
                <a:cubicBezTo>
                  <a:pt x="1668019" y="415609"/>
                  <a:pt x="1664620" y="408017"/>
                  <a:pt x="1664620" y="399633"/>
                </a:cubicBezTo>
                <a:close/>
                <a:moveTo>
                  <a:pt x="1622429" y="369269"/>
                </a:moveTo>
                <a:cubicBezTo>
                  <a:pt x="1639199" y="369269"/>
                  <a:pt x="1652792" y="382864"/>
                  <a:pt x="1652792" y="399633"/>
                </a:cubicBezTo>
                <a:cubicBezTo>
                  <a:pt x="1652792" y="416402"/>
                  <a:pt x="1639199" y="429997"/>
                  <a:pt x="1622429" y="429997"/>
                </a:cubicBezTo>
                <a:cubicBezTo>
                  <a:pt x="1605659" y="429997"/>
                  <a:pt x="1592066" y="416402"/>
                  <a:pt x="1592066" y="399633"/>
                </a:cubicBezTo>
                <a:cubicBezTo>
                  <a:pt x="1592066" y="382864"/>
                  <a:pt x="1605659" y="369269"/>
                  <a:pt x="1622429" y="369269"/>
                </a:cubicBezTo>
                <a:close/>
                <a:moveTo>
                  <a:pt x="1549874" y="369269"/>
                </a:moveTo>
                <a:cubicBezTo>
                  <a:pt x="1566644" y="369269"/>
                  <a:pt x="1580238" y="382864"/>
                  <a:pt x="1580238" y="399633"/>
                </a:cubicBezTo>
                <a:cubicBezTo>
                  <a:pt x="1580238" y="416402"/>
                  <a:pt x="1566644" y="429997"/>
                  <a:pt x="1549874" y="429997"/>
                </a:cubicBezTo>
                <a:cubicBezTo>
                  <a:pt x="1533105" y="429997"/>
                  <a:pt x="1519511" y="416402"/>
                  <a:pt x="1519511" y="399633"/>
                </a:cubicBezTo>
                <a:cubicBezTo>
                  <a:pt x="1519511" y="382864"/>
                  <a:pt x="1533105" y="369269"/>
                  <a:pt x="1549874" y="369269"/>
                </a:cubicBezTo>
                <a:close/>
                <a:moveTo>
                  <a:pt x="1477320" y="369269"/>
                </a:moveTo>
                <a:cubicBezTo>
                  <a:pt x="1494089" y="369269"/>
                  <a:pt x="1507683" y="382864"/>
                  <a:pt x="1507683" y="399633"/>
                </a:cubicBezTo>
                <a:cubicBezTo>
                  <a:pt x="1507683" y="416402"/>
                  <a:pt x="1494089" y="429997"/>
                  <a:pt x="1477320" y="429997"/>
                </a:cubicBezTo>
                <a:cubicBezTo>
                  <a:pt x="1460550" y="429997"/>
                  <a:pt x="1446956" y="416402"/>
                  <a:pt x="1446956" y="399633"/>
                </a:cubicBezTo>
                <a:cubicBezTo>
                  <a:pt x="1446956" y="382864"/>
                  <a:pt x="1460550" y="369269"/>
                  <a:pt x="1477320" y="369269"/>
                </a:cubicBezTo>
                <a:close/>
                <a:moveTo>
                  <a:pt x="1404765" y="369269"/>
                </a:moveTo>
                <a:cubicBezTo>
                  <a:pt x="1421535" y="369269"/>
                  <a:pt x="1435129" y="382864"/>
                  <a:pt x="1435129" y="399633"/>
                </a:cubicBezTo>
                <a:cubicBezTo>
                  <a:pt x="1435129" y="416402"/>
                  <a:pt x="1421535" y="429997"/>
                  <a:pt x="1404765" y="429997"/>
                </a:cubicBezTo>
                <a:cubicBezTo>
                  <a:pt x="1387996" y="429997"/>
                  <a:pt x="1374402" y="416402"/>
                  <a:pt x="1374402" y="399633"/>
                </a:cubicBezTo>
                <a:cubicBezTo>
                  <a:pt x="1374402" y="382864"/>
                  <a:pt x="1387996" y="369269"/>
                  <a:pt x="1404765" y="369269"/>
                </a:cubicBezTo>
                <a:close/>
                <a:moveTo>
                  <a:pt x="1332211" y="369269"/>
                </a:moveTo>
                <a:cubicBezTo>
                  <a:pt x="1348980" y="369269"/>
                  <a:pt x="1362574" y="382864"/>
                  <a:pt x="1362574" y="399633"/>
                </a:cubicBezTo>
                <a:cubicBezTo>
                  <a:pt x="1362574" y="416402"/>
                  <a:pt x="1348980" y="429997"/>
                  <a:pt x="1332211" y="429997"/>
                </a:cubicBezTo>
                <a:cubicBezTo>
                  <a:pt x="1315441" y="429997"/>
                  <a:pt x="1301847" y="416402"/>
                  <a:pt x="1301847" y="399633"/>
                </a:cubicBezTo>
                <a:cubicBezTo>
                  <a:pt x="1301847" y="382864"/>
                  <a:pt x="1315441" y="369269"/>
                  <a:pt x="1332211" y="369269"/>
                </a:cubicBezTo>
                <a:close/>
                <a:moveTo>
                  <a:pt x="1259656" y="369269"/>
                </a:moveTo>
                <a:cubicBezTo>
                  <a:pt x="1276426" y="369269"/>
                  <a:pt x="1290020" y="382864"/>
                  <a:pt x="1290020" y="399633"/>
                </a:cubicBezTo>
                <a:cubicBezTo>
                  <a:pt x="1290020" y="416402"/>
                  <a:pt x="1276426" y="429997"/>
                  <a:pt x="1259656" y="429997"/>
                </a:cubicBezTo>
                <a:cubicBezTo>
                  <a:pt x="1242887" y="429997"/>
                  <a:pt x="1229293" y="416402"/>
                  <a:pt x="1229293" y="399633"/>
                </a:cubicBezTo>
                <a:cubicBezTo>
                  <a:pt x="1229293" y="382864"/>
                  <a:pt x="1242887" y="369269"/>
                  <a:pt x="1259656" y="369269"/>
                </a:cubicBezTo>
                <a:close/>
                <a:moveTo>
                  <a:pt x="1187102" y="369269"/>
                </a:moveTo>
                <a:cubicBezTo>
                  <a:pt x="1203871" y="369269"/>
                  <a:pt x="1217465" y="382864"/>
                  <a:pt x="1217465" y="399633"/>
                </a:cubicBezTo>
                <a:cubicBezTo>
                  <a:pt x="1217465" y="416402"/>
                  <a:pt x="1203871" y="429997"/>
                  <a:pt x="1187102" y="429997"/>
                </a:cubicBezTo>
                <a:cubicBezTo>
                  <a:pt x="1170332" y="429997"/>
                  <a:pt x="1156738" y="416402"/>
                  <a:pt x="1156738" y="399633"/>
                </a:cubicBezTo>
                <a:cubicBezTo>
                  <a:pt x="1156738" y="382864"/>
                  <a:pt x="1170332" y="369269"/>
                  <a:pt x="1187102" y="369269"/>
                </a:cubicBezTo>
                <a:close/>
                <a:moveTo>
                  <a:pt x="1114547" y="369269"/>
                </a:moveTo>
                <a:cubicBezTo>
                  <a:pt x="1131317" y="369269"/>
                  <a:pt x="1144911" y="382864"/>
                  <a:pt x="1144911" y="399633"/>
                </a:cubicBezTo>
                <a:cubicBezTo>
                  <a:pt x="1144911" y="416402"/>
                  <a:pt x="1131317" y="429997"/>
                  <a:pt x="1114547" y="429997"/>
                </a:cubicBezTo>
                <a:cubicBezTo>
                  <a:pt x="1097778" y="429997"/>
                  <a:pt x="1084184" y="416402"/>
                  <a:pt x="1084184" y="399633"/>
                </a:cubicBezTo>
                <a:cubicBezTo>
                  <a:pt x="1084184" y="382864"/>
                  <a:pt x="1097778" y="369269"/>
                  <a:pt x="1114547" y="369269"/>
                </a:cubicBezTo>
                <a:close/>
                <a:moveTo>
                  <a:pt x="1041993" y="369269"/>
                </a:moveTo>
                <a:cubicBezTo>
                  <a:pt x="1058762" y="369269"/>
                  <a:pt x="1072356" y="382864"/>
                  <a:pt x="1072356" y="399633"/>
                </a:cubicBezTo>
                <a:cubicBezTo>
                  <a:pt x="1072356" y="416402"/>
                  <a:pt x="1058762" y="429997"/>
                  <a:pt x="1041993" y="429997"/>
                </a:cubicBezTo>
                <a:cubicBezTo>
                  <a:pt x="1025223" y="429997"/>
                  <a:pt x="1011629" y="416402"/>
                  <a:pt x="1011629" y="399633"/>
                </a:cubicBezTo>
                <a:cubicBezTo>
                  <a:pt x="1011629" y="382864"/>
                  <a:pt x="1025223" y="369269"/>
                  <a:pt x="1041993" y="369269"/>
                </a:cubicBezTo>
                <a:close/>
                <a:moveTo>
                  <a:pt x="969438" y="369269"/>
                </a:moveTo>
                <a:cubicBezTo>
                  <a:pt x="986208" y="369269"/>
                  <a:pt x="999801" y="382864"/>
                  <a:pt x="999801" y="399633"/>
                </a:cubicBezTo>
                <a:cubicBezTo>
                  <a:pt x="999801" y="416402"/>
                  <a:pt x="986208" y="429997"/>
                  <a:pt x="969438" y="429997"/>
                </a:cubicBezTo>
                <a:cubicBezTo>
                  <a:pt x="952669" y="429997"/>
                  <a:pt x="939075" y="416402"/>
                  <a:pt x="939075" y="399633"/>
                </a:cubicBezTo>
                <a:cubicBezTo>
                  <a:pt x="939075" y="382864"/>
                  <a:pt x="952669" y="369269"/>
                  <a:pt x="969438" y="369269"/>
                </a:cubicBezTo>
                <a:close/>
                <a:moveTo>
                  <a:pt x="896883" y="369269"/>
                </a:moveTo>
                <a:cubicBezTo>
                  <a:pt x="913653" y="369269"/>
                  <a:pt x="927247" y="382864"/>
                  <a:pt x="927247" y="399633"/>
                </a:cubicBezTo>
                <a:cubicBezTo>
                  <a:pt x="927247" y="416402"/>
                  <a:pt x="913653" y="429997"/>
                  <a:pt x="896883" y="429997"/>
                </a:cubicBezTo>
                <a:cubicBezTo>
                  <a:pt x="880114" y="429997"/>
                  <a:pt x="866520" y="416402"/>
                  <a:pt x="866520" y="399633"/>
                </a:cubicBezTo>
                <a:cubicBezTo>
                  <a:pt x="866520" y="382864"/>
                  <a:pt x="880114" y="369269"/>
                  <a:pt x="896883" y="369269"/>
                </a:cubicBezTo>
                <a:close/>
                <a:moveTo>
                  <a:pt x="824329" y="369269"/>
                </a:moveTo>
                <a:cubicBezTo>
                  <a:pt x="841098" y="369269"/>
                  <a:pt x="854692" y="382864"/>
                  <a:pt x="854692" y="399633"/>
                </a:cubicBezTo>
                <a:cubicBezTo>
                  <a:pt x="854692" y="416402"/>
                  <a:pt x="841098" y="429997"/>
                  <a:pt x="824329" y="429997"/>
                </a:cubicBezTo>
                <a:cubicBezTo>
                  <a:pt x="807559" y="429997"/>
                  <a:pt x="793965" y="416402"/>
                  <a:pt x="793965" y="399633"/>
                </a:cubicBezTo>
                <a:cubicBezTo>
                  <a:pt x="793965" y="382864"/>
                  <a:pt x="807559" y="369269"/>
                  <a:pt x="824329" y="369269"/>
                </a:cubicBezTo>
                <a:close/>
                <a:moveTo>
                  <a:pt x="751774" y="369269"/>
                </a:moveTo>
                <a:cubicBezTo>
                  <a:pt x="768544" y="369269"/>
                  <a:pt x="782138" y="382864"/>
                  <a:pt x="782138" y="399633"/>
                </a:cubicBezTo>
                <a:cubicBezTo>
                  <a:pt x="782138" y="416402"/>
                  <a:pt x="768544" y="429997"/>
                  <a:pt x="751774" y="429997"/>
                </a:cubicBezTo>
                <a:cubicBezTo>
                  <a:pt x="735005" y="429997"/>
                  <a:pt x="721411" y="416402"/>
                  <a:pt x="721411" y="399633"/>
                </a:cubicBezTo>
                <a:cubicBezTo>
                  <a:pt x="721411" y="382864"/>
                  <a:pt x="735005" y="369269"/>
                  <a:pt x="751774" y="369269"/>
                </a:cubicBezTo>
                <a:close/>
                <a:moveTo>
                  <a:pt x="679220" y="369269"/>
                </a:moveTo>
                <a:cubicBezTo>
                  <a:pt x="695989" y="369269"/>
                  <a:pt x="709583" y="382864"/>
                  <a:pt x="709583" y="399633"/>
                </a:cubicBezTo>
                <a:cubicBezTo>
                  <a:pt x="709583" y="416402"/>
                  <a:pt x="695989" y="429997"/>
                  <a:pt x="679220" y="429997"/>
                </a:cubicBezTo>
                <a:cubicBezTo>
                  <a:pt x="662450" y="429997"/>
                  <a:pt x="648856" y="416402"/>
                  <a:pt x="648856" y="399633"/>
                </a:cubicBezTo>
                <a:cubicBezTo>
                  <a:pt x="648856" y="382864"/>
                  <a:pt x="662450" y="369269"/>
                  <a:pt x="679220" y="369269"/>
                </a:cubicBezTo>
                <a:close/>
                <a:moveTo>
                  <a:pt x="606665" y="369269"/>
                </a:moveTo>
                <a:cubicBezTo>
                  <a:pt x="623435" y="369269"/>
                  <a:pt x="637029" y="382864"/>
                  <a:pt x="637029" y="399633"/>
                </a:cubicBezTo>
                <a:cubicBezTo>
                  <a:pt x="637029" y="416402"/>
                  <a:pt x="623435" y="429997"/>
                  <a:pt x="606665" y="429997"/>
                </a:cubicBezTo>
                <a:cubicBezTo>
                  <a:pt x="589896" y="429997"/>
                  <a:pt x="576302" y="416402"/>
                  <a:pt x="576302" y="399633"/>
                </a:cubicBezTo>
                <a:cubicBezTo>
                  <a:pt x="576302" y="382864"/>
                  <a:pt x="589896" y="369269"/>
                  <a:pt x="606665" y="369269"/>
                </a:cubicBezTo>
                <a:close/>
                <a:moveTo>
                  <a:pt x="534111" y="369269"/>
                </a:moveTo>
                <a:cubicBezTo>
                  <a:pt x="550880" y="369269"/>
                  <a:pt x="564474" y="382864"/>
                  <a:pt x="564474" y="399633"/>
                </a:cubicBezTo>
                <a:cubicBezTo>
                  <a:pt x="564474" y="416402"/>
                  <a:pt x="550880" y="429997"/>
                  <a:pt x="534111" y="429997"/>
                </a:cubicBezTo>
                <a:cubicBezTo>
                  <a:pt x="517341" y="429997"/>
                  <a:pt x="503747" y="416402"/>
                  <a:pt x="503747" y="399633"/>
                </a:cubicBezTo>
                <a:cubicBezTo>
                  <a:pt x="503747" y="382864"/>
                  <a:pt x="517341" y="369269"/>
                  <a:pt x="534111" y="369269"/>
                </a:cubicBezTo>
                <a:close/>
                <a:moveTo>
                  <a:pt x="461556" y="369269"/>
                </a:moveTo>
                <a:cubicBezTo>
                  <a:pt x="478326" y="369269"/>
                  <a:pt x="491920" y="382864"/>
                  <a:pt x="491920" y="399633"/>
                </a:cubicBezTo>
                <a:cubicBezTo>
                  <a:pt x="491920" y="416402"/>
                  <a:pt x="478326" y="429997"/>
                  <a:pt x="461556" y="429997"/>
                </a:cubicBezTo>
                <a:cubicBezTo>
                  <a:pt x="444787" y="429997"/>
                  <a:pt x="431192" y="416402"/>
                  <a:pt x="431192" y="399633"/>
                </a:cubicBezTo>
                <a:cubicBezTo>
                  <a:pt x="431192" y="382864"/>
                  <a:pt x="444787" y="369269"/>
                  <a:pt x="461556" y="369269"/>
                </a:cubicBezTo>
                <a:close/>
                <a:moveTo>
                  <a:pt x="389002" y="369269"/>
                </a:moveTo>
                <a:cubicBezTo>
                  <a:pt x="405771" y="369269"/>
                  <a:pt x="419365" y="382864"/>
                  <a:pt x="419365" y="399633"/>
                </a:cubicBezTo>
                <a:cubicBezTo>
                  <a:pt x="419365" y="416402"/>
                  <a:pt x="405771" y="429997"/>
                  <a:pt x="389002" y="429997"/>
                </a:cubicBezTo>
                <a:cubicBezTo>
                  <a:pt x="372232" y="429997"/>
                  <a:pt x="358638" y="416402"/>
                  <a:pt x="358638" y="399633"/>
                </a:cubicBezTo>
                <a:cubicBezTo>
                  <a:pt x="358638" y="382864"/>
                  <a:pt x="372232" y="369269"/>
                  <a:pt x="389002" y="369269"/>
                </a:cubicBezTo>
                <a:close/>
                <a:moveTo>
                  <a:pt x="316447" y="369269"/>
                </a:moveTo>
                <a:cubicBezTo>
                  <a:pt x="333216" y="369269"/>
                  <a:pt x="346810" y="382864"/>
                  <a:pt x="346810" y="399633"/>
                </a:cubicBezTo>
                <a:cubicBezTo>
                  <a:pt x="346810" y="416402"/>
                  <a:pt x="333216" y="429997"/>
                  <a:pt x="316447" y="429997"/>
                </a:cubicBezTo>
                <a:cubicBezTo>
                  <a:pt x="299677" y="429997"/>
                  <a:pt x="286084" y="416402"/>
                  <a:pt x="286084" y="399633"/>
                </a:cubicBezTo>
                <a:cubicBezTo>
                  <a:pt x="286084" y="382864"/>
                  <a:pt x="299677" y="369269"/>
                  <a:pt x="316447" y="369269"/>
                </a:cubicBezTo>
                <a:close/>
                <a:moveTo>
                  <a:pt x="243892" y="369269"/>
                </a:moveTo>
                <a:cubicBezTo>
                  <a:pt x="260662" y="369269"/>
                  <a:pt x="274256" y="382864"/>
                  <a:pt x="274256" y="399633"/>
                </a:cubicBezTo>
                <a:cubicBezTo>
                  <a:pt x="274256" y="416402"/>
                  <a:pt x="260662" y="429997"/>
                  <a:pt x="243892" y="429997"/>
                </a:cubicBezTo>
                <a:cubicBezTo>
                  <a:pt x="227123" y="429997"/>
                  <a:pt x="213529" y="416402"/>
                  <a:pt x="213529" y="399633"/>
                </a:cubicBezTo>
                <a:cubicBezTo>
                  <a:pt x="213529" y="382864"/>
                  <a:pt x="227123" y="369269"/>
                  <a:pt x="243892" y="369269"/>
                </a:cubicBezTo>
                <a:close/>
                <a:moveTo>
                  <a:pt x="171339" y="369269"/>
                </a:moveTo>
                <a:cubicBezTo>
                  <a:pt x="188107" y="369269"/>
                  <a:pt x="201701" y="382864"/>
                  <a:pt x="201701" y="399633"/>
                </a:cubicBezTo>
                <a:cubicBezTo>
                  <a:pt x="201701" y="416402"/>
                  <a:pt x="188107" y="429997"/>
                  <a:pt x="171339" y="429997"/>
                </a:cubicBezTo>
                <a:cubicBezTo>
                  <a:pt x="154685" y="429997"/>
                  <a:pt x="141090" y="416402"/>
                  <a:pt x="141090" y="399633"/>
                </a:cubicBezTo>
                <a:cubicBezTo>
                  <a:pt x="141090" y="382864"/>
                  <a:pt x="154685" y="369269"/>
                  <a:pt x="171339" y="369269"/>
                </a:cubicBezTo>
                <a:close/>
                <a:moveTo>
                  <a:pt x="98917" y="369269"/>
                </a:moveTo>
                <a:cubicBezTo>
                  <a:pt x="115677" y="369269"/>
                  <a:pt x="129270" y="382864"/>
                  <a:pt x="129270" y="399633"/>
                </a:cubicBezTo>
                <a:cubicBezTo>
                  <a:pt x="129270" y="416402"/>
                  <a:pt x="115677" y="429997"/>
                  <a:pt x="98917" y="429997"/>
                </a:cubicBezTo>
                <a:cubicBezTo>
                  <a:pt x="82143" y="429997"/>
                  <a:pt x="68549" y="416402"/>
                  <a:pt x="68549" y="399633"/>
                </a:cubicBezTo>
                <a:cubicBezTo>
                  <a:pt x="68549" y="382864"/>
                  <a:pt x="82143" y="369269"/>
                  <a:pt x="98917" y="369269"/>
                </a:cubicBezTo>
                <a:close/>
                <a:moveTo>
                  <a:pt x="26362" y="369269"/>
                </a:moveTo>
                <a:cubicBezTo>
                  <a:pt x="43124" y="369269"/>
                  <a:pt x="56719" y="382864"/>
                  <a:pt x="56719" y="399633"/>
                </a:cubicBezTo>
                <a:cubicBezTo>
                  <a:pt x="56719" y="416402"/>
                  <a:pt x="43124" y="429997"/>
                  <a:pt x="26362" y="429997"/>
                </a:cubicBezTo>
                <a:cubicBezTo>
                  <a:pt x="17976" y="429997"/>
                  <a:pt x="10385" y="426598"/>
                  <a:pt x="4890" y="421103"/>
                </a:cubicBezTo>
                <a:lnTo>
                  <a:pt x="0" y="409299"/>
                </a:lnTo>
                <a:lnTo>
                  <a:pt x="0" y="389967"/>
                </a:lnTo>
                <a:lnTo>
                  <a:pt x="4890" y="378163"/>
                </a:lnTo>
                <a:cubicBezTo>
                  <a:pt x="10385" y="372668"/>
                  <a:pt x="17976" y="369269"/>
                  <a:pt x="26362" y="369269"/>
                </a:cubicBezTo>
                <a:close/>
                <a:moveTo>
                  <a:pt x="1669444" y="307535"/>
                </a:moveTo>
                <a:lnTo>
                  <a:pt x="1670784" y="334061"/>
                </a:lnTo>
                <a:lnTo>
                  <a:pt x="1664620" y="319181"/>
                </a:lnTo>
                <a:close/>
                <a:moveTo>
                  <a:pt x="1622429" y="288818"/>
                </a:moveTo>
                <a:cubicBezTo>
                  <a:pt x="1639199" y="288818"/>
                  <a:pt x="1652792" y="302412"/>
                  <a:pt x="1652792" y="319181"/>
                </a:cubicBezTo>
                <a:cubicBezTo>
                  <a:pt x="1652792" y="335950"/>
                  <a:pt x="1639199" y="349545"/>
                  <a:pt x="1622429" y="349545"/>
                </a:cubicBezTo>
                <a:cubicBezTo>
                  <a:pt x="1605659" y="349545"/>
                  <a:pt x="1592066" y="335950"/>
                  <a:pt x="1592066" y="319181"/>
                </a:cubicBezTo>
                <a:cubicBezTo>
                  <a:pt x="1592066" y="302412"/>
                  <a:pt x="1605659" y="288818"/>
                  <a:pt x="1622429" y="288818"/>
                </a:cubicBezTo>
                <a:close/>
                <a:moveTo>
                  <a:pt x="1549874" y="288818"/>
                </a:moveTo>
                <a:cubicBezTo>
                  <a:pt x="1566644" y="288818"/>
                  <a:pt x="1580238" y="302412"/>
                  <a:pt x="1580238" y="319181"/>
                </a:cubicBezTo>
                <a:cubicBezTo>
                  <a:pt x="1580238" y="335950"/>
                  <a:pt x="1566644" y="349545"/>
                  <a:pt x="1549874" y="349545"/>
                </a:cubicBezTo>
                <a:cubicBezTo>
                  <a:pt x="1533105" y="349545"/>
                  <a:pt x="1519511" y="335950"/>
                  <a:pt x="1519511" y="319181"/>
                </a:cubicBezTo>
                <a:cubicBezTo>
                  <a:pt x="1519511" y="302412"/>
                  <a:pt x="1533105" y="288818"/>
                  <a:pt x="1549874" y="288818"/>
                </a:cubicBezTo>
                <a:close/>
                <a:moveTo>
                  <a:pt x="1477320" y="288818"/>
                </a:moveTo>
                <a:cubicBezTo>
                  <a:pt x="1494089" y="288818"/>
                  <a:pt x="1507683" y="302412"/>
                  <a:pt x="1507683" y="319181"/>
                </a:cubicBezTo>
                <a:cubicBezTo>
                  <a:pt x="1507683" y="335950"/>
                  <a:pt x="1494089" y="349545"/>
                  <a:pt x="1477320" y="349545"/>
                </a:cubicBezTo>
                <a:cubicBezTo>
                  <a:pt x="1460550" y="349545"/>
                  <a:pt x="1446956" y="335950"/>
                  <a:pt x="1446956" y="319181"/>
                </a:cubicBezTo>
                <a:cubicBezTo>
                  <a:pt x="1446956" y="302412"/>
                  <a:pt x="1460550" y="288818"/>
                  <a:pt x="1477320" y="288818"/>
                </a:cubicBezTo>
                <a:close/>
                <a:moveTo>
                  <a:pt x="1404765" y="288818"/>
                </a:moveTo>
                <a:cubicBezTo>
                  <a:pt x="1421535" y="288818"/>
                  <a:pt x="1435129" y="302412"/>
                  <a:pt x="1435129" y="319181"/>
                </a:cubicBezTo>
                <a:cubicBezTo>
                  <a:pt x="1435129" y="335950"/>
                  <a:pt x="1421535" y="349545"/>
                  <a:pt x="1404765" y="349545"/>
                </a:cubicBezTo>
                <a:cubicBezTo>
                  <a:pt x="1387996" y="349545"/>
                  <a:pt x="1374402" y="335950"/>
                  <a:pt x="1374402" y="319181"/>
                </a:cubicBezTo>
                <a:cubicBezTo>
                  <a:pt x="1374402" y="302412"/>
                  <a:pt x="1387996" y="288818"/>
                  <a:pt x="1404765" y="288818"/>
                </a:cubicBezTo>
                <a:close/>
                <a:moveTo>
                  <a:pt x="1332211" y="288818"/>
                </a:moveTo>
                <a:cubicBezTo>
                  <a:pt x="1348980" y="288818"/>
                  <a:pt x="1362574" y="302412"/>
                  <a:pt x="1362574" y="319181"/>
                </a:cubicBezTo>
                <a:cubicBezTo>
                  <a:pt x="1362574" y="335950"/>
                  <a:pt x="1348980" y="349545"/>
                  <a:pt x="1332211" y="349545"/>
                </a:cubicBezTo>
                <a:cubicBezTo>
                  <a:pt x="1315441" y="349545"/>
                  <a:pt x="1301847" y="335950"/>
                  <a:pt x="1301847" y="319181"/>
                </a:cubicBezTo>
                <a:cubicBezTo>
                  <a:pt x="1301847" y="302412"/>
                  <a:pt x="1315441" y="288818"/>
                  <a:pt x="1332211" y="288818"/>
                </a:cubicBezTo>
                <a:close/>
                <a:moveTo>
                  <a:pt x="1259656" y="288818"/>
                </a:moveTo>
                <a:cubicBezTo>
                  <a:pt x="1276426" y="288818"/>
                  <a:pt x="1290020" y="302412"/>
                  <a:pt x="1290020" y="319181"/>
                </a:cubicBezTo>
                <a:cubicBezTo>
                  <a:pt x="1290020" y="335950"/>
                  <a:pt x="1276426" y="349545"/>
                  <a:pt x="1259656" y="349545"/>
                </a:cubicBezTo>
                <a:cubicBezTo>
                  <a:pt x="1242887" y="349545"/>
                  <a:pt x="1229293" y="335950"/>
                  <a:pt x="1229293" y="319181"/>
                </a:cubicBezTo>
                <a:cubicBezTo>
                  <a:pt x="1229293" y="302412"/>
                  <a:pt x="1242887" y="288818"/>
                  <a:pt x="1259656" y="288818"/>
                </a:cubicBezTo>
                <a:close/>
                <a:moveTo>
                  <a:pt x="1187102" y="288818"/>
                </a:moveTo>
                <a:cubicBezTo>
                  <a:pt x="1203871" y="288818"/>
                  <a:pt x="1217465" y="302412"/>
                  <a:pt x="1217465" y="319181"/>
                </a:cubicBezTo>
                <a:cubicBezTo>
                  <a:pt x="1217465" y="335950"/>
                  <a:pt x="1203871" y="349545"/>
                  <a:pt x="1187102" y="349545"/>
                </a:cubicBezTo>
                <a:cubicBezTo>
                  <a:pt x="1170332" y="349545"/>
                  <a:pt x="1156738" y="335950"/>
                  <a:pt x="1156738" y="319181"/>
                </a:cubicBezTo>
                <a:cubicBezTo>
                  <a:pt x="1156738" y="302412"/>
                  <a:pt x="1170332" y="288818"/>
                  <a:pt x="1187102" y="288818"/>
                </a:cubicBezTo>
                <a:close/>
                <a:moveTo>
                  <a:pt x="1114547" y="288818"/>
                </a:moveTo>
                <a:cubicBezTo>
                  <a:pt x="1131317" y="288818"/>
                  <a:pt x="1144911" y="302412"/>
                  <a:pt x="1144911" y="319181"/>
                </a:cubicBezTo>
                <a:cubicBezTo>
                  <a:pt x="1144911" y="335950"/>
                  <a:pt x="1131317" y="349545"/>
                  <a:pt x="1114547" y="349545"/>
                </a:cubicBezTo>
                <a:cubicBezTo>
                  <a:pt x="1097778" y="349545"/>
                  <a:pt x="1084184" y="335950"/>
                  <a:pt x="1084184" y="319181"/>
                </a:cubicBezTo>
                <a:cubicBezTo>
                  <a:pt x="1084184" y="302412"/>
                  <a:pt x="1097778" y="288818"/>
                  <a:pt x="1114547" y="288818"/>
                </a:cubicBezTo>
                <a:close/>
                <a:moveTo>
                  <a:pt x="1041993" y="288818"/>
                </a:moveTo>
                <a:cubicBezTo>
                  <a:pt x="1058762" y="288818"/>
                  <a:pt x="1072356" y="302412"/>
                  <a:pt x="1072356" y="319181"/>
                </a:cubicBezTo>
                <a:cubicBezTo>
                  <a:pt x="1072356" y="335950"/>
                  <a:pt x="1058762" y="349545"/>
                  <a:pt x="1041993" y="349545"/>
                </a:cubicBezTo>
                <a:cubicBezTo>
                  <a:pt x="1025223" y="349545"/>
                  <a:pt x="1011629" y="335950"/>
                  <a:pt x="1011629" y="319181"/>
                </a:cubicBezTo>
                <a:cubicBezTo>
                  <a:pt x="1011629" y="302412"/>
                  <a:pt x="1025223" y="288818"/>
                  <a:pt x="1041993" y="288818"/>
                </a:cubicBezTo>
                <a:close/>
                <a:moveTo>
                  <a:pt x="969438" y="288818"/>
                </a:moveTo>
                <a:cubicBezTo>
                  <a:pt x="986208" y="288818"/>
                  <a:pt x="999801" y="302412"/>
                  <a:pt x="999801" y="319181"/>
                </a:cubicBezTo>
                <a:cubicBezTo>
                  <a:pt x="999801" y="335950"/>
                  <a:pt x="986208" y="349545"/>
                  <a:pt x="969438" y="349545"/>
                </a:cubicBezTo>
                <a:cubicBezTo>
                  <a:pt x="952669" y="349545"/>
                  <a:pt x="939075" y="335950"/>
                  <a:pt x="939075" y="319181"/>
                </a:cubicBezTo>
                <a:cubicBezTo>
                  <a:pt x="939075" y="302412"/>
                  <a:pt x="952669" y="288818"/>
                  <a:pt x="969438" y="288818"/>
                </a:cubicBezTo>
                <a:close/>
                <a:moveTo>
                  <a:pt x="896883" y="288818"/>
                </a:moveTo>
                <a:cubicBezTo>
                  <a:pt x="913653" y="288818"/>
                  <a:pt x="927247" y="302412"/>
                  <a:pt x="927247" y="319181"/>
                </a:cubicBezTo>
                <a:cubicBezTo>
                  <a:pt x="927247" y="335950"/>
                  <a:pt x="913653" y="349545"/>
                  <a:pt x="896883" y="349545"/>
                </a:cubicBezTo>
                <a:cubicBezTo>
                  <a:pt x="880114" y="349545"/>
                  <a:pt x="866520" y="335950"/>
                  <a:pt x="866520" y="319181"/>
                </a:cubicBezTo>
                <a:cubicBezTo>
                  <a:pt x="866520" y="302412"/>
                  <a:pt x="880114" y="288818"/>
                  <a:pt x="896883" y="288818"/>
                </a:cubicBezTo>
                <a:close/>
                <a:moveTo>
                  <a:pt x="824329" y="288818"/>
                </a:moveTo>
                <a:cubicBezTo>
                  <a:pt x="841098" y="288818"/>
                  <a:pt x="854692" y="302412"/>
                  <a:pt x="854692" y="319181"/>
                </a:cubicBezTo>
                <a:cubicBezTo>
                  <a:pt x="854692" y="335950"/>
                  <a:pt x="841098" y="349545"/>
                  <a:pt x="824329" y="349545"/>
                </a:cubicBezTo>
                <a:cubicBezTo>
                  <a:pt x="807559" y="349545"/>
                  <a:pt x="793965" y="335950"/>
                  <a:pt x="793965" y="319181"/>
                </a:cubicBezTo>
                <a:cubicBezTo>
                  <a:pt x="793965" y="302412"/>
                  <a:pt x="807559" y="288818"/>
                  <a:pt x="824329" y="288818"/>
                </a:cubicBezTo>
                <a:close/>
                <a:moveTo>
                  <a:pt x="751774" y="288818"/>
                </a:moveTo>
                <a:cubicBezTo>
                  <a:pt x="768544" y="288818"/>
                  <a:pt x="782138" y="302412"/>
                  <a:pt x="782138" y="319181"/>
                </a:cubicBezTo>
                <a:cubicBezTo>
                  <a:pt x="782138" y="335950"/>
                  <a:pt x="768544" y="349545"/>
                  <a:pt x="751774" y="349545"/>
                </a:cubicBezTo>
                <a:cubicBezTo>
                  <a:pt x="735005" y="349545"/>
                  <a:pt x="721411" y="335950"/>
                  <a:pt x="721411" y="319181"/>
                </a:cubicBezTo>
                <a:cubicBezTo>
                  <a:pt x="721411" y="302412"/>
                  <a:pt x="735005" y="288818"/>
                  <a:pt x="751774" y="288818"/>
                </a:cubicBezTo>
                <a:close/>
                <a:moveTo>
                  <a:pt x="679220" y="288818"/>
                </a:moveTo>
                <a:cubicBezTo>
                  <a:pt x="695989" y="288818"/>
                  <a:pt x="709583" y="302412"/>
                  <a:pt x="709583" y="319181"/>
                </a:cubicBezTo>
                <a:cubicBezTo>
                  <a:pt x="709583" y="335950"/>
                  <a:pt x="695989" y="349545"/>
                  <a:pt x="679220" y="349545"/>
                </a:cubicBezTo>
                <a:cubicBezTo>
                  <a:pt x="662450" y="349545"/>
                  <a:pt x="648856" y="335950"/>
                  <a:pt x="648856" y="319181"/>
                </a:cubicBezTo>
                <a:cubicBezTo>
                  <a:pt x="648856" y="302412"/>
                  <a:pt x="662450" y="288818"/>
                  <a:pt x="679220" y="288818"/>
                </a:cubicBezTo>
                <a:close/>
                <a:moveTo>
                  <a:pt x="606665" y="288818"/>
                </a:moveTo>
                <a:cubicBezTo>
                  <a:pt x="623435" y="288818"/>
                  <a:pt x="637029" y="302412"/>
                  <a:pt x="637029" y="319181"/>
                </a:cubicBezTo>
                <a:cubicBezTo>
                  <a:pt x="637029" y="335950"/>
                  <a:pt x="623435" y="349545"/>
                  <a:pt x="606665" y="349545"/>
                </a:cubicBezTo>
                <a:cubicBezTo>
                  <a:pt x="589896" y="349545"/>
                  <a:pt x="576302" y="335950"/>
                  <a:pt x="576302" y="319181"/>
                </a:cubicBezTo>
                <a:cubicBezTo>
                  <a:pt x="576302" y="302412"/>
                  <a:pt x="589896" y="288818"/>
                  <a:pt x="606665" y="288818"/>
                </a:cubicBezTo>
                <a:close/>
                <a:moveTo>
                  <a:pt x="534111" y="288818"/>
                </a:moveTo>
                <a:cubicBezTo>
                  <a:pt x="550880" y="288818"/>
                  <a:pt x="564474" y="302412"/>
                  <a:pt x="564474" y="319181"/>
                </a:cubicBezTo>
                <a:cubicBezTo>
                  <a:pt x="564474" y="335950"/>
                  <a:pt x="550880" y="349545"/>
                  <a:pt x="534111" y="349545"/>
                </a:cubicBezTo>
                <a:cubicBezTo>
                  <a:pt x="517341" y="349545"/>
                  <a:pt x="503747" y="335950"/>
                  <a:pt x="503747" y="319181"/>
                </a:cubicBezTo>
                <a:cubicBezTo>
                  <a:pt x="503747" y="302412"/>
                  <a:pt x="517341" y="288818"/>
                  <a:pt x="534111" y="288818"/>
                </a:cubicBezTo>
                <a:close/>
                <a:moveTo>
                  <a:pt x="461556" y="288818"/>
                </a:moveTo>
                <a:cubicBezTo>
                  <a:pt x="478326" y="288818"/>
                  <a:pt x="491920" y="302412"/>
                  <a:pt x="491920" y="319181"/>
                </a:cubicBezTo>
                <a:cubicBezTo>
                  <a:pt x="491920" y="335950"/>
                  <a:pt x="478326" y="349545"/>
                  <a:pt x="461556" y="349545"/>
                </a:cubicBezTo>
                <a:cubicBezTo>
                  <a:pt x="444787" y="349545"/>
                  <a:pt x="431192" y="335950"/>
                  <a:pt x="431192" y="319181"/>
                </a:cubicBezTo>
                <a:cubicBezTo>
                  <a:pt x="431192" y="302412"/>
                  <a:pt x="444787" y="288818"/>
                  <a:pt x="461556" y="288818"/>
                </a:cubicBezTo>
                <a:close/>
                <a:moveTo>
                  <a:pt x="389002" y="288818"/>
                </a:moveTo>
                <a:cubicBezTo>
                  <a:pt x="405771" y="288818"/>
                  <a:pt x="419365" y="302412"/>
                  <a:pt x="419365" y="319181"/>
                </a:cubicBezTo>
                <a:cubicBezTo>
                  <a:pt x="419365" y="335950"/>
                  <a:pt x="405771" y="349545"/>
                  <a:pt x="389002" y="349545"/>
                </a:cubicBezTo>
                <a:cubicBezTo>
                  <a:pt x="372232" y="349545"/>
                  <a:pt x="358638" y="335950"/>
                  <a:pt x="358638" y="319181"/>
                </a:cubicBezTo>
                <a:cubicBezTo>
                  <a:pt x="358638" y="302412"/>
                  <a:pt x="372232" y="288818"/>
                  <a:pt x="389002" y="288818"/>
                </a:cubicBezTo>
                <a:close/>
                <a:moveTo>
                  <a:pt x="316447" y="288818"/>
                </a:moveTo>
                <a:cubicBezTo>
                  <a:pt x="333216" y="288818"/>
                  <a:pt x="346810" y="302412"/>
                  <a:pt x="346810" y="319181"/>
                </a:cubicBezTo>
                <a:cubicBezTo>
                  <a:pt x="346810" y="335950"/>
                  <a:pt x="333216" y="349545"/>
                  <a:pt x="316447" y="349545"/>
                </a:cubicBezTo>
                <a:cubicBezTo>
                  <a:pt x="299677" y="349545"/>
                  <a:pt x="286084" y="335950"/>
                  <a:pt x="286084" y="319181"/>
                </a:cubicBezTo>
                <a:cubicBezTo>
                  <a:pt x="286084" y="302412"/>
                  <a:pt x="299677" y="288818"/>
                  <a:pt x="316447" y="288818"/>
                </a:cubicBezTo>
                <a:close/>
                <a:moveTo>
                  <a:pt x="243892" y="288818"/>
                </a:moveTo>
                <a:cubicBezTo>
                  <a:pt x="260662" y="288818"/>
                  <a:pt x="274256" y="302412"/>
                  <a:pt x="274256" y="319181"/>
                </a:cubicBezTo>
                <a:cubicBezTo>
                  <a:pt x="274256" y="335950"/>
                  <a:pt x="260662" y="349545"/>
                  <a:pt x="243892" y="349545"/>
                </a:cubicBezTo>
                <a:cubicBezTo>
                  <a:pt x="227123" y="349545"/>
                  <a:pt x="213529" y="335950"/>
                  <a:pt x="213529" y="319181"/>
                </a:cubicBezTo>
                <a:cubicBezTo>
                  <a:pt x="213529" y="302412"/>
                  <a:pt x="227123" y="288818"/>
                  <a:pt x="243892" y="288818"/>
                </a:cubicBezTo>
                <a:close/>
                <a:moveTo>
                  <a:pt x="171339" y="288818"/>
                </a:moveTo>
                <a:cubicBezTo>
                  <a:pt x="188107" y="288818"/>
                  <a:pt x="201701" y="302412"/>
                  <a:pt x="201701" y="319181"/>
                </a:cubicBezTo>
                <a:cubicBezTo>
                  <a:pt x="201701" y="335950"/>
                  <a:pt x="188107" y="349545"/>
                  <a:pt x="171339" y="349545"/>
                </a:cubicBezTo>
                <a:cubicBezTo>
                  <a:pt x="154691" y="349545"/>
                  <a:pt x="141096" y="335950"/>
                  <a:pt x="141096" y="319181"/>
                </a:cubicBezTo>
                <a:cubicBezTo>
                  <a:pt x="141096" y="302412"/>
                  <a:pt x="154691" y="288818"/>
                  <a:pt x="171339" y="288818"/>
                </a:cubicBezTo>
                <a:close/>
                <a:moveTo>
                  <a:pt x="98923" y="288818"/>
                </a:moveTo>
                <a:cubicBezTo>
                  <a:pt x="115682" y="288818"/>
                  <a:pt x="129276" y="302412"/>
                  <a:pt x="129276" y="319181"/>
                </a:cubicBezTo>
                <a:cubicBezTo>
                  <a:pt x="129276" y="335950"/>
                  <a:pt x="115682" y="349545"/>
                  <a:pt x="98923" y="349545"/>
                </a:cubicBezTo>
                <a:cubicBezTo>
                  <a:pt x="82149" y="349545"/>
                  <a:pt x="68554" y="335950"/>
                  <a:pt x="68554" y="319181"/>
                </a:cubicBezTo>
                <a:cubicBezTo>
                  <a:pt x="68554" y="302412"/>
                  <a:pt x="82149" y="288818"/>
                  <a:pt x="98923" y="288818"/>
                </a:cubicBezTo>
                <a:close/>
                <a:moveTo>
                  <a:pt x="26368" y="288818"/>
                </a:moveTo>
                <a:cubicBezTo>
                  <a:pt x="43131" y="288818"/>
                  <a:pt x="56725" y="302412"/>
                  <a:pt x="56725" y="319181"/>
                </a:cubicBezTo>
                <a:cubicBezTo>
                  <a:pt x="56725" y="335950"/>
                  <a:pt x="43131" y="349545"/>
                  <a:pt x="26368" y="349545"/>
                </a:cubicBezTo>
                <a:cubicBezTo>
                  <a:pt x="17983" y="349545"/>
                  <a:pt x="10391" y="346146"/>
                  <a:pt x="4896" y="340651"/>
                </a:cubicBezTo>
                <a:lnTo>
                  <a:pt x="0" y="328831"/>
                </a:lnTo>
                <a:lnTo>
                  <a:pt x="0" y="309532"/>
                </a:lnTo>
                <a:lnTo>
                  <a:pt x="4896" y="297711"/>
                </a:lnTo>
                <a:cubicBezTo>
                  <a:pt x="10391" y="292217"/>
                  <a:pt x="17983" y="288818"/>
                  <a:pt x="26368" y="288818"/>
                </a:cubicBezTo>
                <a:close/>
                <a:moveTo>
                  <a:pt x="1622429" y="208366"/>
                </a:moveTo>
                <a:cubicBezTo>
                  <a:pt x="1639199" y="208366"/>
                  <a:pt x="1652792" y="221960"/>
                  <a:pt x="1652792" y="238729"/>
                </a:cubicBezTo>
                <a:cubicBezTo>
                  <a:pt x="1652792" y="255499"/>
                  <a:pt x="1639199" y="269093"/>
                  <a:pt x="1622429" y="269093"/>
                </a:cubicBezTo>
                <a:cubicBezTo>
                  <a:pt x="1605659" y="269093"/>
                  <a:pt x="1592066" y="255499"/>
                  <a:pt x="1592066" y="238729"/>
                </a:cubicBezTo>
                <a:cubicBezTo>
                  <a:pt x="1592066" y="221960"/>
                  <a:pt x="1605659" y="208366"/>
                  <a:pt x="1622429" y="208366"/>
                </a:cubicBezTo>
                <a:close/>
                <a:moveTo>
                  <a:pt x="1549874" y="208366"/>
                </a:moveTo>
                <a:cubicBezTo>
                  <a:pt x="1566644" y="208366"/>
                  <a:pt x="1580238" y="221960"/>
                  <a:pt x="1580238" y="238729"/>
                </a:cubicBezTo>
                <a:cubicBezTo>
                  <a:pt x="1580238" y="255499"/>
                  <a:pt x="1566644" y="269093"/>
                  <a:pt x="1549874" y="269093"/>
                </a:cubicBezTo>
                <a:cubicBezTo>
                  <a:pt x="1533105" y="269093"/>
                  <a:pt x="1519511" y="255499"/>
                  <a:pt x="1519511" y="238729"/>
                </a:cubicBezTo>
                <a:cubicBezTo>
                  <a:pt x="1519511" y="221960"/>
                  <a:pt x="1533105" y="208366"/>
                  <a:pt x="1549874" y="208366"/>
                </a:cubicBezTo>
                <a:close/>
                <a:moveTo>
                  <a:pt x="1477320" y="208366"/>
                </a:moveTo>
                <a:cubicBezTo>
                  <a:pt x="1494089" y="208366"/>
                  <a:pt x="1507683" y="221960"/>
                  <a:pt x="1507683" y="238729"/>
                </a:cubicBezTo>
                <a:cubicBezTo>
                  <a:pt x="1507683" y="255499"/>
                  <a:pt x="1494089" y="269093"/>
                  <a:pt x="1477320" y="269093"/>
                </a:cubicBezTo>
                <a:cubicBezTo>
                  <a:pt x="1460550" y="269093"/>
                  <a:pt x="1446956" y="255499"/>
                  <a:pt x="1446956" y="238729"/>
                </a:cubicBezTo>
                <a:cubicBezTo>
                  <a:pt x="1446956" y="221960"/>
                  <a:pt x="1460550" y="208366"/>
                  <a:pt x="1477320" y="208366"/>
                </a:cubicBezTo>
                <a:close/>
                <a:moveTo>
                  <a:pt x="1404765" y="208366"/>
                </a:moveTo>
                <a:cubicBezTo>
                  <a:pt x="1421535" y="208366"/>
                  <a:pt x="1435129" y="221960"/>
                  <a:pt x="1435129" y="238729"/>
                </a:cubicBezTo>
                <a:cubicBezTo>
                  <a:pt x="1435129" y="255499"/>
                  <a:pt x="1421535" y="269093"/>
                  <a:pt x="1404765" y="269093"/>
                </a:cubicBezTo>
                <a:cubicBezTo>
                  <a:pt x="1387996" y="269093"/>
                  <a:pt x="1374402" y="255499"/>
                  <a:pt x="1374402" y="238729"/>
                </a:cubicBezTo>
                <a:cubicBezTo>
                  <a:pt x="1374402" y="221960"/>
                  <a:pt x="1387996" y="208366"/>
                  <a:pt x="1404765" y="208366"/>
                </a:cubicBezTo>
                <a:close/>
                <a:moveTo>
                  <a:pt x="1332211" y="208366"/>
                </a:moveTo>
                <a:cubicBezTo>
                  <a:pt x="1348980" y="208366"/>
                  <a:pt x="1362574" y="221960"/>
                  <a:pt x="1362574" y="238729"/>
                </a:cubicBezTo>
                <a:cubicBezTo>
                  <a:pt x="1362574" y="255499"/>
                  <a:pt x="1348980" y="269093"/>
                  <a:pt x="1332211" y="269093"/>
                </a:cubicBezTo>
                <a:cubicBezTo>
                  <a:pt x="1315441" y="269093"/>
                  <a:pt x="1301847" y="255499"/>
                  <a:pt x="1301847" y="238729"/>
                </a:cubicBezTo>
                <a:cubicBezTo>
                  <a:pt x="1301847" y="221960"/>
                  <a:pt x="1315441" y="208366"/>
                  <a:pt x="1332211" y="208366"/>
                </a:cubicBezTo>
                <a:close/>
                <a:moveTo>
                  <a:pt x="1259656" y="208366"/>
                </a:moveTo>
                <a:cubicBezTo>
                  <a:pt x="1276426" y="208366"/>
                  <a:pt x="1290020" y="221960"/>
                  <a:pt x="1290020" y="238729"/>
                </a:cubicBezTo>
                <a:cubicBezTo>
                  <a:pt x="1290020" y="255499"/>
                  <a:pt x="1276426" y="269093"/>
                  <a:pt x="1259656" y="269093"/>
                </a:cubicBezTo>
                <a:cubicBezTo>
                  <a:pt x="1242887" y="269093"/>
                  <a:pt x="1229293" y="255499"/>
                  <a:pt x="1229293" y="238729"/>
                </a:cubicBezTo>
                <a:cubicBezTo>
                  <a:pt x="1229293" y="221960"/>
                  <a:pt x="1242887" y="208366"/>
                  <a:pt x="1259656" y="208366"/>
                </a:cubicBezTo>
                <a:close/>
                <a:moveTo>
                  <a:pt x="1187102" y="208366"/>
                </a:moveTo>
                <a:cubicBezTo>
                  <a:pt x="1203871" y="208366"/>
                  <a:pt x="1217465" y="221960"/>
                  <a:pt x="1217465" y="238729"/>
                </a:cubicBezTo>
                <a:cubicBezTo>
                  <a:pt x="1217465" y="255499"/>
                  <a:pt x="1203871" y="269093"/>
                  <a:pt x="1187102" y="269093"/>
                </a:cubicBezTo>
                <a:cubicBezTo>
                  <a:pt x="1170332" y="269093"/>
                  <a:pt x="1156738" y="255499"/>
                  <a:pt x="1156738" y="238729"/>
                </a:cubicBezTo>
                <a:cubicBezTo>
                  <a:pt x="1156738" y="221960"/>
                  <a:pt x="1170332" y="208366"/>
                  <a:pt x="1187102" y="208366"/>
                </a:cubicBezTo>
                <a:close/>
                <a:moveTo>
                  <a:pt x="1114547" y="208366"/>
                </a:moveTo>
                <a:cubicBezTo>
                  <a:pt x="1131317" y="208366"/>
                  <a:pt x="1144911" y="221960"/>
                  <a:pt x="1144911" y="238729"/>
                </a:cubicBezTo>
                <a:cubicBezTo>
                  <a:pt x="1144911" y="255499"/>
                  <a:pt x="1131317" y="269093"/>
                  <a:pt x="1114547" y="269093"/>
                </a:cubicBezTo>
                <a:cubicBezTo>
                  <a:pt x="1097778" y="269093"/>
                  <a:pt x="1084184" y="255499"/>
                  <a:pt x="1084184" y="238729"/>
                </a:cubicBezTo>
                <a:cubicBezTo>
                  <a:pt x="1084184" y="221960"/>
                  <a:pt x="1097778" y="208366"/>
                  <a:pt x="1114547" y="208366"/>
                </a:cubicBezTo>
                <a:close/>
                <a:moveTo>
                  <a:pt x="1041993" y="208366"/>
                </a:moveTo>
                <a:cubicBezTo>
                  <a:pt x="1058762" y="208366"/>
                  <a:pt x="1072356" y="221960"/>
                  <a:pt x="1072356" y="238729"/>
                </a:cubicBezTo>
                <a:cubicBezTo>
                  <a:pt x="1072356" y="255499"/>
                  <a:pt x="1058762" y="269093"/>
                  <a:pt x="1041993" y="269093"/>
                </a:cubicBezTo>
                <a:cubicBezTo>
                  <a:pt x="1025223" y="269093"/>
                  <a:pt x="1011629" y="255499"/>
                  <a:pt x="1011629" y="238729"/>
                </a:cubicBezTo>
                <a:cubicBezTo>
                  <a:pt x="1011629" y="221960"/>
                  <a:pt x="1025223" y="208366"/>
                  <a:pt x="1041993" y="208366"/>
                </a:cubicBezTo>
                <a:close/>
                <a:moveTo>
                  <a:pt x="969438" y="208366"/>
                </a:moveTo>
                <a:cubicBezTo>
                  <a:pt x="986208" y="208366"/>
                  <a:pt x="999801" y="221960"/>
                  <a:pt x="999801" y="238729"/>
                </a:cubicBezTo>
                <a:cubicBezTo>
                  <a:pt x="999801" y="255499"/>
                  <a:pt x="986208" y="269093"/>
                  <a:pt x="969438" y="269093"/>
                </a:cubicBezTo>
                <a:cubicBezTo>
                  <a:pt x="952669" y="269093"/>
                  <a:pt x="939075" y="255499"/>
                  <a:pt x="939075" y="238729"/>
                </a:cubicBezTo>
                <a:cubicBezTo>
                  <a:pt x="939075" y="221960"/>
                  <a:pt x="952669" y="208366"/>
                  <a:pt x="969438" y="208366"/>
                </a:cubicBezTo>
                <a:close/>
                <a:moveTo>
                  <a:pt x="896883" y="208366"/>
                </a:moveTo>
                <a:cubicBezTo>
                  <a:pt x="913653" y="208366"/>
                  <a:pt x="927247" y="221960"/>
                  <a:pt x="927247" y="238729"/>
                </a:cubicBezTo>
                <a:cubicBezTo>
                  <a:pt x="927247" y="255499"/>
                  <a:pt x="913653" y="269093"/>
                  <a:pt x="896883" y="269093"/>
                </a:cubicBezTo>
                <a:cubicBezTo>
                  <a:pt x="880114" y="269093"/>
                  <a:pt x="866520" y="255499"/>
                  <a:pt x="866520" y="238729"/>
                </a:cubicBezTo>
                <a:cubicBezTo>
                  <a:pt x="866520" y="221960"/>
                  <a:pt x="880114" y="208366"/>
                  <a:pt x="896883" y="208366"/>
                </a:cubicBezTo>
                <a:close/>
                <a:moveTo>
                  <a:pt x="824329" y="208366"/>
                </a:moveTo>
                <a:cubicBezTo>
                  <a:pt x="841098" y="208366"/>
                  <a:pt x="854692" y="221960"/>
                  <a:pt x="854692" y="238729"/>
                </a:cubicBezTo>
                <a:cubicBezTo>
                  <a:pt x="854692" y="255499"/>
                  <a:pt x="841098" y="269093"/>
                  <a:pt x="824329" y="269093"/>
                </a:cubicBezTo>
                <a:cubicBezTo>
                  <a:pt x="807559" y="269093"/>
                  <a:pt x="793965" y="255499"/>
                  <a:pt x="793965" y="238729"/>
                </a:cubicBezTo>
                <a:cubicBezTo>
                  <a:pt x="793965" y="221960"/>
                  <a:pt x="807559" y="208366"/>
                  <a:pt x="824329" y="208366"/>
                </a:cubicBezTo>
                <a:close/>
                <a:moveTo>
                  <a:pt x="751774" y="208366"/>
                </a:moveTo>
                <a:cubicBezTo>
                  <a:pt x="768544" y="208366"/>
                  <a:pt x="782138" y="221960"/>
                  <a:pt x="782138" y="238729"/>
                </a:cubicBezTo>
                <a:cubicBezTo>
                  <a:pt x="782138" y="255499"/>
                  <a:pt x="768544" y="269093"/>
                  <a:pt x="751774" y="269093"/>
                </a:cubicBezTo>
                <a:cubicBezTo>
                  <a:pt x="735005" y="269093"/>
                  <a:pt x="721411" y="255499"/>
                  <a:pt x="721411" y="238729"/>
                </a:cubicBezTo>
                <a:cubicBezTo>
                  <a:pt x="721411" y="221960"/>
                  <a:pt x="735005" y="208366"/>
                  <a:pt x="751774" y="208366"/>
                </a:cubicBezTo>
                <a:close/>
                <a:moveTo>
                  <a:pt x="679220" y="208366"/>
                </a:moveTo>
                <a:cubicBezTo>
                  <a:pt x="695989" y="208366"/>
                  <a:pt x="709583" y="221960"/>
                  <a:pt x="709583" y="238729"/>
                </a:cubicBezTo>
                <a:cubicBezTo>
                  <a:pt x="709583" y="255499"/>
                  <a:pt x="695989" y="269093"/>
                  <a:pt x="679220" y="269093"/>
                </a:cubicBezTo>
                <a:cubicBezTo>
                  <a:pt x="662450" y="269093"/>
                  <a:pt x="648856" y="255499"/>
                  <a:pt x="648856" y="238729"/>
                </a:cubicBezTo>
                <a:cubicBezTo>
                  <a:pt x="648856" y="221960"/>
                  <a:pt x="662450" y="208366"/>
                  <a:pt x="679220" y="208366"/>
                </a:cubicBezTo>
                <a:close/>
                <a:moveTo>
                  <a:pt x="606665" y="208366"/>
                </a:moveTo>
                <a:cubicBezTo>
                  <a:pt x="623435" y="208366"/>
                  <a:pt x="637029" y="221960"/>
                  <a:pt x="637029" y="238729"/>
                </a:cubicBezTo>
                <a:cubicBezTo>
                  <a:pt x="637029" y="255499"/>
                  <a:pt x="623435" y="269093"/>
                  <a:pt x="606665" y="269093"/>
                </a:cubicBezTo>
                <a:cubicBezTo>
                  <a:pt x="589896" y="269093"/>
                  <a:pt x="576302" y="255499"/>
                  <a:pt x="576302" y="238729"/>
                </a:cubicBezTo>
                <a:cubicBezTo>
                  <a:pt x="576302" y="221960"/>
                  <a:pt x="589896" y="208366"/>
                  <a:pt x="606665" y="208366"/>
                </a:cubicBezTo>
                <a:close/>
                <a:moveTo>
                  <a:pt x="534111" y="208366"/>
                </a:moveTo>
                <a:cubicBezTo>
                  <a:pt x="550880" y="208366"/>
                  <a:pt x="564474" y="221960"/>
                  <a:pt x="564474" y="238729"/>
                </a:cubicBezTo>
                <a:cubicBezTo>
                  <a:pt x="564474" y="255499"/>
                  <a:pt x="550880" y="269093"/>
                  <a:pt x="534111" y="269093"/>
                </a:cubicBezTo>
                <a:cubicBezTo>
                  <a:pt x="517341" y="269093"/>
                  <a:pt x="503747" y="255499"/>
                  <a:pt x="503747" y="238729"/>
                </a:cubicBezTo>
                <a:cubicBezTo>
                  <a:pt x="503747" y="221960"/>
                  <a:pt x="517341" y="208366"/>
                  <a:pt x="534111" y="208366"/>
                </a:cubicBezTo>
                <a:close/>
                <a:moveTo>
                  <a:pt x="461556" y="208366"/>
                </a:moveTo>
                <a:cubicBezTo>
                  <a:pt x="478326" y="208366"/>
                  <a:pt x="491920" y="221960"/>
                  <a:pt x="491920" y="238729"/>
                </a:cubicBezTo>
                <a:cubicBezTo>
                  <a:pt x="491920" y="255499"/>
                  <a:pt x="478326" y="269093"/>
                  <a:pt x="461556" y="269093"/>
                </a:cubicBezTo>
                <a:cubicBezTo>
                  <a:pt x="444787" y="269093"/>
                  <a:pt x="431192" y="255499"/>
                  <a:pt x="431192" y="238729"/>
                </a:cubicBezTo>
                <a:cubicBezTo>
                  <a:pt x="431192" y="221960"/>
                  <a:pt x="444787" y="208366"/>
                  <a:pt x="461556" y="208366"/>
                </a:cubicBezTo>
                <a:close/>
                <a:moveTo>
                  <a:pt x="389002" y="208366"/>
                </a:moveTo>
                <a:cubicBezTo>
                  <a:pt x="405771" y="208366"/>
                  <a:pt x="419365" y="221960"/>
                  <a:pt x="419365" y="238729"/>
                </a:cubicBezTo>
                <a:cubicBezTo>
                  <a:pt x="419365" y="255499"/>
                  <a:pt x="405771" y="269093"/>
                  <a:pt x="389002" y="269093"/>
                </a:cubicBezTo>
                <a:cubicBezTo>
                  <a:pt x="372232" y="269093"/>
                  <a:pt x="358638" y="255499"/>
                  <a:pt x="358638" y="238729"/>
                </a:cubicBezTo>
                <a:cubicBezTo>
                  <a:pt x="358638" y="221960"/>
                  <a:pt x="372232" y="208366"/>
                  <a:pt x="389002" y="208366"/>
                </a:cubicBezTo>
                <a:close/>
                <a:moveTo>
                  <a:pt x="316447" y="208366"/>
                </a:moveTo>
                <a:cubicBezTo>
                  <a:pt x="333216" y="208366"/>
                  <a:pt x="346810" y="221960"/>
                  <a:pt x="346810" y="238729"/>
                </a:cubicBezTo>
                <a:cubicBezTo>
                  <a:pt x="346810" y="255499"/>
                  <a:pt x="333216" y="269093"/>
                  <a:pt x="316447" y="269093"/>
                </a:cubicBezTo>
                <a:cubicBezTo>
                  <a:pt x="299677" y="269093"/>
                  <a:pt x="286084" y="255499"/>
                  <a:pt x="286084" y="238729"/>
                </a:cubicBezTo>
                <a:cubicBezTo>
                  <a:pt x="286084" y="221960"/>
                  <a:pt x="299677" y="208366"/>
                  <a:pt x="316447" y="208366"/>
                </a:cubicBezTo>
                <a:close/>
                <a:moveTo>
                  <a:pt x="243892" y="208366"/>
                </a:moveTo>
                <a:cubicBezTo>
                  <a:pt x="260662" y="208366"/>
                  <a:pt x="274256" y="221960"/>
                  <a:pt x="274256" y="238729"/>
                </a:cubicBezTo>
                <a:cubicBezTo>
                  <a:pt x="274256" y="255499"/>
                  <a:pt x="260662" y="269093"/>
                  <a:pt x="243892" y="269093"/>
                </a:cubicBezTo>
                <a:cubicBezTo>
                  <a:pt x="227123" y="269093"/>
                  <a:pt x="213529" y="255499"/>
                  <a:pt x="213529" y="238729"/>
                </a:cubicBezTo>
                <a:cubicBezTo>
                  <a:pt x="213529" y="221960"/>
                  <a:pt x="227123" y="208366"/>
                  <a:pt x="243892" y="208366"/>
                </a:cubicBezTo>
                <a:close/>
                <a:moveTo>
                  <a:pt x="171339" y="208366"/>
                </a:moveTo>
                <a:cubicBezTo>
                  <a:pt x="188107" y="208366"/>
                  <a:pt x="201701" y="221960"/>
                  <a:pt x="201701" y="238729"/>
                </a:cubicBezTo>
                <a:cubicBezTo>
                  <a:pt x="201701" y="255499"/>
                  <a:pt x="188107" y="269093"/>
                  <a:pt x="171339" y="269093"/>
                </a:cubicBezTo>
                <a:cubicBezTo>
                  <a:pt x="154697" y="269093"/>
                  <a:pt x="141102" y="255499"/>
                  <a:pt x="141102" y="238729"/>
                </a:cubicBezTo>
                <a:cubicBezTo>
                  <a:pt x="141102" y="221960"/>
                  <a:pt x="154697" y="208366"/>
                  <a:pt x="171339" y="208366"/>
                </a:cubicBezTo>
                <a:close/>
                <a:moveTo>
                  <a:pt x="98929" y="208366"/>
                </a:moveTo>
                <a:cubicBezTo>
                  <a:pt x="115688" y="208366"/>
                  <a:pt x="129282" y="221960"/>
                  <a:pt x="129282" y="238729"/>
                </a:cubicBezTo>
                <a:cubicBezTo>
                  <a:pt x="129282" y="255499"/>
                  <a:pt x="115688" y="269093"/>
                  <a:pt x="98929" y="269093"/>
                </a:cubicBezTo>
                <a:cubicBezTo>
                  <a:pt x="82155" y="269093"/>
                  <a:pt x="68561" y="255499"/>
                  <a:pt x="68561" y="238729"/>
                </a:cubicBezTo>
                <a:cubicBezTo>
                  <a:pt x="68561" y="221960"/>
                  <a:pt x="82155" y="208366"/>
                  <a:pt x="98929" y="208366"/>
                </a:cubicBezTo>
                <a:close/>
                <a:moveTo>
                  <a:pt x="26375" y="208366"/>
                </a:moveTo>
                <a:cubicBezTo>
                  <a:pt x="43137" y="208366"/>
                  <a:pt x="56732" y="221960"/>
                  <a:pt x="56732" y="238729"/>
                </a:cubicBezTo>
                <a:cubicBezTo>
                  <a:pt x="56732" y="255499"/>
                  <a:pt x="43137" y="269093"/>
                  <a:pt x="26375" y="269093"/>
                </a:cubicBezTo>
                <a:cubicBezTo>
                  <a:pt x="17989" y="269093"/>
                  <a:pt x="10398" y="265695"/>
                  <a:pt x="4903" y="260200"/>
                </a:cubicBezTo>
                <a:lnTo>
                  <a:pt x="0" y="248364"/>
                </a:lnTo>
                <a:lnTo>
                  <a:pt x="0" y="229094"/>
                </a:lnTo>
                <a:lnTo>
                  <a:pt x="4903" y="217259"/>
                </a:lnTo>
                <a:cubicBezTo>
                  <a:pt x="10398" y="211765"/>
                  <a:pt x="17989" y="208366"/>
                  <a:pt x="26375" y="208366"/>
                </a:cubicBezTo>
                <a:close/>
                <a:moveTo>
                  <a:pt x="1622429" y="127914"/>
                </a:moveTo>
                <a:cubicBezTo>
                  <a:pt x="1630814" y="127914"/>
                  <a:pt x="1638404" y="131313"/>
                  <a:pt x="1643899" y="136808"/>
                </a:cubicBezTo>
                <a:lnTo>
                  <a:pt x="1648931" y="148957"/>
                </a:lnTo>
                <a:lnTo>
                  <a:pt x="1651011" y="162579"/>
                </a:lnTo>
                <a:lnTo>
                  <a:pt x="1643899" y="179748"/>
                </a:lnTo>
                <a:cubicBezTo>
                  <a:pt x="1638404" y="185243"/>
                  <a:pt x="1630814" y="188641"/>
                  <a:pt x="1622429" y="188641"/>
                </a:cubicBezTo>
                <a:cubicBezTo>
                  <a:pt x="1605659" y="188641"/>
                  <a:pt x="1592066" y="175047"/>
                  <a:pt x="1592066" y="158278"/>
                </a:cubicBezTo>
                <a:cubicBezTo>
                  <a:pt x="1592066" y="141508"/>
                  <a:pt x="1605659" y="127914"/>
                  <a:pt x="1622429" y="127914"/>
                </a:cubicBezTo>
                <a:close/>
                <a:moveTo>
                  <a:pt x="1549874" y="127914"/>
                </a:moveTo>
                <a:cubicBezTo>
                  <a:pt x="1566644" y="127914"/>
                  <a:pt x="1580238" y="141508"/>
                  <a:pt x="1580238" y="158278"/>
                </a:cubicBezTo>
                <a:cubicBezTo>
                  <a:pt x="1580238" y="175047"/>
                  <a:pt x="1566644" y="188641"/>
                  <a:pt x="1549874" y="188641"/>
                </a:cubicBezTo>
                <a:cubicBezTo>
                  <a:pt x="1533105" y="188641"/>
                  <a:pt x="1519511" y="175047"/>
                  <a:pt x="1519511" y="158278"/>
                </a:cubicBezTo>
                <a:cubicBezTo>
                  <a:pt x="1519511" y="141508"/>
                  <a:pt x="1533105" y="127914"/>
                  <a:pt x="1549874" y="127914"/>
                </a:cubicBezTo>
                <a:close/>
                <a:moveTo>
                  <a:pt x="1477320" y="127914"/>
                </a:moveTo>
                <a:cubicBezTo>
                  <a:pt x="1494089" y="127914"/>
                  <a:pt x="1507683" y="141508"/>
                  <a:pt x="1507683" y="158278"/>
                </a:cubicBezTo>
                <a:cubicBezTo>
                  <a:pt x="1507683" y="175047"/>
                  <a:pt x="1494089" y="188641"/>
                  <a:pt x="1477320" y="188641"/>
                </a:cubicBezTo>
                <a:cubicBezTo>
                  <a:pt x="1460550" y="188641"/>
                  <a:pt x="1446956" y="175047"/>
                  <a:pt x="1446956" y="158278"/>
                </a:cubicBezTo>
                <a:cubicBezTo>
                  <a:pt x="1446956" y="141508"/>
                  <a:pt x="1460550" y="127914"/>
                  <a:pt x="1477320" y="127914"/>
                </a:cubicBezTo>
                <a:close/>
                <a:moveTo>
                  <a:pt x="1404765" y="127914"/>
                </a:moveTo>
                <a:cubicBezTo>
                  <a:pt x="1421535" y="127914"/>
                  <a:pt x="1435129" y="141508"/>
                  <a:pt x="1435129" y="158278"/>
                </a:cubicBezTo>
                <a:cubicBezTo>
                  <a:pt x="1435129" y="175047"/>
                  <a:pt x="1421535" y="188641"/>
                  <a:pt x="1404765" y="188641"/>
                </a:cubicBezTo>
                <a:cubicBezTo>
                  <a:pt x="1387996" y="188641"/>
                  <a:pt x="1374402" y="175047"/>
                  <a:pt x="1374402" y="158278"/>
                </a:cubicBezTo>
                <a:cubicBezTo>
                  <a:pt x="1374402" y="141508"/>
                  <a:pt x="1387996" y="127914"/>
                  <a:pt x="1404765" y="127914"/>
                </a:cubicBezTo>
                <a:close/>
                <a:moveTo>
                  <a:pt x="1332211" y="127914"/>
                </a:moveTo>
                <a:cubicBezTo>
                  <a:pt x="1348980" y="127914"/>
                  <a:pt x="1362574" y="141508"/>
                  <a:pt x="1362574" y="158278"/>
                </a:cubicBezTo>
                <a:cubicBezTo>
                  <a:pt x="1362574" y="175047"/>
                  <a:pt x="1348980" y="188641"/>
                  <a:pt x="1332211" y="188641"/>
                </a:cubicBezTo>
                <a:cubicBezTo>
                  <a:pt x="1315441" y="188641"/>
                  <a:pt x="1301847" y="175047"/>
                  <a:pt x="1301847" y="158278"/>
                </a:cubicBezTo>
                <a:cubicBezTo>
                  <a:pt x="1301847" y="141508"/>
                  <a:pt x="1315441" y="127914"/>
                  <a:pt x="1332211" y="127914"/>
                </a:cubicBezTo>
                <a:close/>
                <a:moveTo>
                  <a:pt x="1259656" y="127914"/>
                </a:moveTo>
                <a:cubicBezTo>
                  <a:pt x="1276426" y="127914"/>
                  <a:pt x="1290020" y="141508"/>
                  <a:pt x="1290020" y="158278"/>
                </a:cubicBezTo>
                <a:cubicBezTo>
                  <a:pt x="1290020" y="175047"/>
                  <a:pt x="1276426" y="188641"/>
                  <a:pt x="1259656" y="188641"/>
                </a:cubicBezTo>
                <a:cubicBezTo>
                  <a:pt x="1242887" y="188641"/>
                  <a:pt x="1229293" y="175047"/>
                  <a:pt x="1229293" y="158278"/>
                </a:cubicBezTo>
                <a:cubicBezTo>
                  <a:pt x="1229293" y="141508"/>
                  <a:pt x="1242887" y="127914"/>
                  <a:pt x="1259656" y="127914"/>
                </a:cubicBezTo>
                <a:close/>
                <a:moveTo>
                  <a:pt x="1187102" y="127914"/>
                </a:moveTo>
                <a:cubicBezTo>
                  <a:pt x="1203871" y="127914"/>
                  <a:pt x="1217465" y="141508"/>
                  <a:pt x="1217465" y="158278"/>
                </a:cubicBezTo>
                <a:cubicBezTo>
                  <a:pt x="1217465" y="175047"/>
                  <a:pt x="1203871" y="188641"/>
                  <a:pt x="1187102" y="188641"/>
                </a:cubicBezTo>
                <a:cubicBezTo>
                  <a:pt x="1170332" y="188641"/>
                  <a:pt x="1156738" y="175047"/>
                  <a:pt x="1156738" y="158278"/>
                </a:cubicBezTo>
                <a:cubicBezTo>
                  <a:pt x="1156738" y="141508"/>
                  <a:pt x="1170332" y="127914"/>
                  <a:pt x="1187102" y="127914"/>
                </a:cubicBezTo>
                <a:close/>
                <a:moveTo>
                  <a:pt x="1114547" y="127914"/>
                </a:moveTo>
                <a:cubicBezTo>
                  <a:pt x="1131317" y="127914"/>
                  <a:pt x="1144911" y="141508"/>
                  <a:pt x="1144911" y="158278"/>
                </a:cubicBezTo>
                <a:cubicBezTo>
                  <a:pt x="1144911" y="175047"/>
                  <a:pt x="1131317" y="188641"/>
                  <a:pt x="1114547" y="188641"/>
                </a:cubicBezTo>
                <a:cubicBezTo>
                  <a:pt x="1097778" y="188641"/>
                  <a:pt x="1084184" y="175047"/>
                  <a:pt x="1084184" y="158278"/>
                </a:cubicBezTo>
                <a:cubicBezTo>
                  <a:pt x="1084184" y="141508"/>
                  <a:pt x="1097778" y="127914"/>
                  <a:pt x="1114547" y="127914"/>
                </a:cubicBezTo>
                <a:close/>
                <a:moveTo>
                  <a:pt x="1041993" y="127914"/>
                </a:moveTo>
                <a:cubicBezTo>
                  <a:pt x="1058762" y="127914"/>
                  <a:pt x="1072356" y="141508"/>
                  <a:pt x="1072356" y="158278"/>
                </a:cubicBezTo>
                <a:cubicBezTo>
                  <a:pt x="1072356" y="175047"/>
                  <a:pt x="1058762" y="188641"/>
                  <a:pt x="1041993" y="188641"/>
                </a:cubicBezTo>
                <a:cubicBezTo>
                  <a:pt x="1025223" y="188641"/>
                  <a:pt x="1011629" y="175047"/>
                  <a:pt x="1011629" y="158278"/>
                </a:cubicBezTo>
                <a:cubicBezTo>
                  <a:pt x="1011629" y="141508"/>
                  <a:pt x="1025223" y="127914"/>
                  <a:pt x="1041993" y="127914"/>
                </a:cubicBezTo>
                <a:close/>
                <a:moveTo>
                  <a:pt x="969438" y="127914"/>
                </a:moveTo>
                <a:cubicBezTo>
                  <a:pt x="986208" y="127914"/>
                  <a:pt x="999801" y="141508"/>
                  <a:pt x="999801" y="158278"/>
                </a:cubicBezTo>
                <a:cubicBezTo>
                  <a:pt x="999801" y="175047"/>
                  <a:pt x="986208" y="188641"/>
                  <a:pt x="969438" y="188641"/>
                </a:cubicBezTo>
                <a:cubicBezTo>
                  <a:pt x="952669" y="188641"/>
                  <a:pt x="939075" y="175047"/>
                  <a:pt x="939075" y="158278"/>
                </a:cubicBezTo>
                <a:cubicBezTo>
                  <a:pt x="939075" y="141508"/>
                  <a:pt x="952669" y="127914"/>
                  <a:pt x="969438" y="127914"/>
                </a:cubicBezTo>
                <a:close/>
                <a:moveTo>
                  <a:pt x="896883" y="127914"/>
                </a:moveTo>
                <a:cubicBezTo>
                  <a:pt x="913653" y="127914"/>
                  <a:pt x="927247" y="141508"/>
                  <a:pt x="927247" y="158278"/>
                </a:cubicBezTo>
                <a:cubicBezTo>
                  <a:pt x="927247" y="175047"/>
                  <a:pt x="913653" y="188641"/>
                  <a:pt x="896883" y="188641"/>
                </a:cubicBezTo>
                <a:cubicBezTo>
                  <a:pt x="880114" y="188641"/>
                  <a:pt x="866520" y="175047"/>
                  <a:pt x="866520" y="158278"/>
                </a:cubicBezTo>
                <a:cubicBezTo>
                  <a:pt x="866520" y="141508"/>
                  <a:pt x="880114" y="127914"/>
                  <a:pt x="896883" y="127914"/>
                </a:cubicBezTo>
                <a:close/>
                <a:moveTo>
                  <a:pt x="824329" y="127914"/>
                </a:moveTo>
                <a:cubicBezTo>
                  <a:pt x="841098" y="127914"/>
                  <a:pt x="854692" y="141508"/>
                  <a:pt x="854692" y="158278"/>
                </a:cubicBezTo>
                <a:cubicBezTo>
                  <a:pt x="854692" y="175047"/>
                  <a:pt x="841098" y="188641"/>
                  <a:pt x="824329" y="188641"/>
                </a:cubicBezTo>
                <a:cubicBezTo>
                  <a:pt x="807559" y="188641"/>
                  <a:pt x="793965" y="175047"/>
                  <a:pt x="793965" y="158278"/>
                </a:cubicBezTo>
                <a:cubicBezTo>
                  <a:pt x="793965" y="141508"/>
                  <a:pt x="807559" y="127914"/>
                  <a:pt x="824329" y="127914"/>
                </a:cubicBezTo>
                <a:close/>
                <a:moveTo>
                  <a:pt x="751774" y="127914"/>
                </a:moveTo>
                <a:cubicBezTo>
                  <a:pt x="768544" y="127914"/>
                  <a:pt x="782138" y="141508"/>
                  <a:pt x="782138" y="158278"/>
                </a:cubicBezTo>
                <a:cubicBezTo>
                  <a:pt x="782138" y="175047"/>
                  <a:pt x="768544" y="188641"/>
                  <a:pt x="751774" y="188641"/>
                </a:cubicBezTo>
                <a:cubicBezTo>
                  <a:pt x="735005" y="188641"/>
                  <a:pt x="721411" y="175047"/>
                  <a:pt x="721411" y="158278"/>
                </a:cubicBezTo>
                <a:cubicBezTo>
                  <a:pt x="721411" y="141508"/>
                  <a:pt x="735005" y="127914"/>
                  <a:pt x="751774" y="127914"/>
                </a:cubicBezTo>
                <a:close/>
                <a:moveTo>
                  <a:pt x="679220" y="127914"/>
                </a:moveTo>
                <a:cubicBezTo>
                  <a:pt x="695989" y="127914"/>
                  <a:pt x="709583" y="141508"/>
                  <a:pt x="709583" y="158278"/>
                </a:cubicBezTo>
                <a:cubicBezTo>
                  <a:pt x="709583" y="175047"/>
                  <a:pt x="695989" y="188641"/>
                  <a:pt x="679220" y="188641"/>
                </a:cubicBezTo>
                <a:cubicBezTo>
                  <a:pt x="662450" y="188641"/>
                  <a:pt x="648856" y="175047"/>
                  <a:pt x="648856" y="158278"/>
                </a:cubicBezTo>
                <a:cubicBezTo>
                  <a:pt x="648856" y="141508"/>
                  <a:pt x="662450" y="127914"/>
                  <a:pt x="679220" y="127914"/>
                </a:cubicBezTo>
                <a:close/>
                <a:moveTo>
                  <a:pt x="606665" y="127914"/>
                </a:moveTo>
                <a:cubicBezTo>
                  <a:pt x="623435" y="127914"/>
                  <a:pt x="637029" y="141508"/>
                  <a:pt x="637029" y="158278"/>
                </a:cubicBezTo>
                <a:cubicBezTo>
                  <a:pt x="637029" y="175047"/>
                  <a:pt x="623435" y="188641"/>
                  <a:pt x="606665" y="188641"/>
                </a:cubicBezTo>
                <a:cubicBezTo>
                  <a:pt x="589896" y="188641"/>
                  <a:pt x="576302" y="175047"/>
                  <a:pt x="576302" y="158278"/>
                </a:cubicBezTo>
                <a:cubicBezTo>
                  <a:pt x="576302" y="141508"/>
                  <a:pt x="589896" y="127914"/>
                  <a:pt x="606665" y="127914"/>
                </a:cubicBezTo>
                <a:close/>
                <a:moveTo>
                  <a:pt x="534111" y="127914"/>
                </a:moveTo>
                <a:cubicBezTo>
                  <a:pt x="550880" y="127914"/>
                  <a:pt x="564474" y="141508"/>
                  <a:pt x="564474" y="158278"/>
                </a:cubicBezTo>
                <a:cubicBezTo>
                  <a:pt x="564474" y="175047"/>
                  <a:pt x="550880" y="188641"/>
                  <a:pt x="534111" y="188641"/>
                </a:cubicBezTo>
                <a:cubicBezTo>
                  <a:pt x="517341" y="188641"/>
                  <a:pt x="503747" y="175047"/>
                  <a:pt x="503747" y="158278"/>
                </a:cubicBezTo>
                <a:cubicBezTo>
                  <a:pt x="503747" y="141508"/>
                  <a:pt x="517341" y="127914"/>
                  <a:pt x="534111" y="127914"/>
                </a:cubicBezTo>
                <a:close/>
                <a:moveTo>
                  <a:pt x="461556" y="127914"/>
                </a:moveTo>
                <a:cubicBezTo>
                  <a:pt x="478326" y="127914"/>
                  <a:pt x="491920" y="141508"/>
                  <a:pt x="491920" y="158278"/>
                </a:cubicBezTo>
                <a:cubicBezTo>
                  <a:pt x="491920" y="175047"/>
                  <a:pt x="478326" y="188641"/>
                  <a:pt x="461556" y="188641"/>
                </a:cubicBezTo>
                <a:cubicBezTo>
                  <a:pt x="444787" y="188641"/>
                  <a:pt x="431192" y="175047"/>
                  <a:pt x="431192" y="158278"/>
                </a:cubicBezTo>
                <a:cubicBezTo>
                  <a:pt x="431192" y="141508"/>
                  <a:pt x="444787" y="127914"/>
                  <a:pt x="461556" y="127914"/>
                </a:cubicBezTo>
                <a:close/>
                <a:moveTo>
                  <a:pt x="389002" y="127914"/>
                </a:moveTo>
                <a:cubicBezTo>
                  <a:pt x="405771" y="127914"/>
                  <a:pt x="419365" y="141508"/>
                  <a:pt x="419365" y="158278"/>
                </a:cubicBezTo>
                <a:cubicBezTo>
                  <a:pt x="419365" y="175047"/>
                  <a:pt x="405771" y="188641"/>
                  <a:pt x="389002" y="188641"/>
                </a:cubicBezTo>
                <a:cubicBezTo>
                  <a:pt x="372232" y="188641"/>
                  <a:pt x="358638" y="175047"/>
                  <a:pt x="358638" y="158278"/>
                </a:cubicBezTo>
                <a:cubicBezTo>
                  <a:pt x="358638" y="141508"/>
                  <a:pt x="372232" y="127914"/>
                  <a:pt x="389002" y="127914"/>
                </a:cubicBezTo>
                <a:close/>
                <a:moveTo>
                  <a:pt x="316447" y="127914"/>
                </a:moveTo>
                <a:cubicBezTo>
                  <a:pt x="333216" y="127914"/>
                  <a:pt x="346810" y="141508"/>
                  <a:pt x="346810" y="158278"/>
                </a:cubicBezTo>
                <a:cubicBezTo>
                  <a:pt x="346810" y="175047"/>
                  <a:pt x="333216" y="188641"/>
                  <a:pt x="316447" y="188641"/>
                </a:cubicBezTo>
                <a:cubicBezTo>
                  <a:pt x="299677" y="188641"/>
                  <a:pt x="286084" y="175047"/>
                  <a:pt x="286084" y="158278"/>
                </a:cubicBezTo>
                <a:cubicBezTo>
                  <a:pt x="286084" y="141508"/>
                  <a:pt x="299677" y="127914"/>
                  <a:pt x="316447" y="127914"/>
                </a:cubicBezTo>
                <a:close/>
                <a:moveTo>
                  <a:pt x="243892" y="127914"/>
                </a:moveTo>
                <a:cubicBezTo>
                  <a:pt x="260662" y="127914"/>
                  <a:pt x="274256" y="141508"/>
                  <a:pt x="274256" y="158278"/>
                </a:cubicBezTo>
                <a:cubicBezTo>
                  <a:pt x="274256" y="175047"/>
                  <a:pt x="260662" y="188641"/>
                  <a:pt x="243892" y="188641"/>
                </a:cubicBezTo>
                <a:cubicBezTo>
                  <a:pt x="227123" y="188641"/>
                  <a:pt x="213529" y="175047"/>
                  <a:pt x="213529" y="158278"/>
                </a:cubicBezTo>
                <a:cubicBezTo>
                  <a:pt x="213529" y="141508"/>
                  <a:pt x="227123" y="127914"/>
                  <a:pt x="243892" y="127914"/>
                </a:cubicBezTo>
                <a:close/>
                <a:moveTo>
                  <a:pt x="171339" y="127914"/>
                </a:moveTo>
                <a:cubicBezTo>
                  <a:pt x="188107" y="127914"/>
                  <a:pt x="201701" y="141508"/>
                  <a:pt x="201701" y="158278"/>
                </a:cubicBezTo>
                <a:cubicBezTo>
                  <a:pt x="201701" y="175047"/>
                  <a:pt x="188107" y="188641"/>
                  <a:pt x="171339" y="188641"/>
                </a:cubicBezTo>
                <a:cubicBezTo>
                  <a:pt x="154702" y="188641"/>
                  <a:pt x="141108" y="175047"/>
                  <a:pt x="141108" y="158278"/>
                </a:cubicBezTo>
                <a:cubicBezTo>
                  <a:pt x="141108" y="141508"/>
                  <a:pt x="154702" y="127914"/>
                  <a:pt x="171339" y="127914"/>
                </a:cubicBezTo>
                <a:close/>
                <a:moveTo>
                  <a:pt x="98936" y="127914"/>
                </a:moveTo>
                <a:cubicBezTo>
                  <a:pt x="115695" y="127914"/>
                  <a:pt x="129288" y="141508"/>
                  <a:pt x="129288" y="158278"/>
                </a:cubicBezTo>
                <a:cubicBezTo>
                  <a:pt x="129288" y="175047"/>
                  <a:pt x="115695" y="188641"/>
                  <a:pt x="98936" y="188641"/>
                </a:cubicBezTo>
                <a:cubicBezTo>
                  <a:pt x="82162" y="188641"/>
                  <a:pt x="68567" y="175047"/>
                  <a:pt x="68567" y="158278"/>
                </a:cubicBezTo>
                <a:cubicBezTo>
                  <a:pt x="68567" y="141508"/>
                  <a:pt x="82162" y="127914"/>
                  <a:pt x="98936" y="127914"/>
                </a:cubicBezTo>
                <a:close/>
                <a:moveTo>
                  <a:pt x="26381" y="127914"/>
                </a:moveTo>
                <a:cubicBezTo>
                  <a:pt x="43143" y="127914"/>
                  <a:pt x="56738" y="141508"/>
                  <a:pt x="56738" y="158278"/>
                </a:cubicBezTo>
                <a:cubicBezTo>
                  <a:pt x="56738" y="175047"/>
                  <a:pt x="43143" y="188641"/>
                  <a:pt x="26381" y="188641"/>
                </a:cubicBezTo>
                <a:cubicBezTo>
                  <a:pt x="17995" y="188641"/>
                  <a:pt x="10404" y="185243"/>
                  <a:pt x="4909" y="179748"/>
                </a:cubicBezTo>
                <a:lnTo>
                  <a:pt x="0" y="167898"/>
                </a:lnTo>
                <a:lnTo>
                  <a:pt x="0" y="148658"/>
                </a:lnTo>
                <a:lnTo>
                  <a:pt x="4909" y="136807"/>
                </a:lnTo>
                <a:cubicBezTo>
                  <a:pt x="10404" y="131313"/>
                  <a:pt x="17995" y="127914"/>
                  <a:pt x="26381" y="127914"/>
                </a:cubicBezTo>
                <a:close/>
                <a:moveTo>
                  <a:pt x="1622429" y="47462"/>
                </a:moveTo>
                <a:lnTo>
                  <a:pt x="1625821" y="48147"/>
                </a:lnTo>
                <a:lnTo>
                  <a:pt x="1639701" y="102127"/>
                </a:lnTo>
                <a:lnTo>
                  <a:pt x="1634248" y="105804"/>
                </a:lnTo>
                <a:cubicBezTo>
                  <a:pt x="1630615" y="107340"/>
                  <a:pt x="1626621" y="108189"/>
                  <a:pt x="1622429" y="108189"/>
                </a:cubicBezTo>
                <a:cubicBezTo>
                  <a:pt x="1605659" y="108189"/>
                  <a:pt x="1592066" y="94595"/>
                  <a:pt x="1592066" y="77826"/>
                </a:cubicBezTo>
                <a:cubicBezTo>
                  <a:pt x="1592066" y="61056"/>
                  <a:pt x="1605659" y="47462"/>
                  <a:pt x="1622429" y="47462"/>
                </a:cubicBezTo>
                <a:close/>
                <a:moveTo>
                  <a:pt x="1549874" y="47462"/>
                </a:moveTo>
                <a:cubicBezTo>
                  <a:pt x="1566644" y="47462"/>
                  <a:pt x="1580238" y="61056"/>
                  <a:pt x="1580238" y="77826"/>
                </a:cubicBezTo>
                <a:cubicBezTo>
                  <a:pt x="1580238" y="94595"/>
                  <a:pt x="1566644" y="108189"/>
                  <a:pt x="1549874" y="108189"/>
                </a:cubicBezTo>
                <a:cubicBezTo>
                  <a:pt x="1533105" y="108189"/>
                  <a:pt x="1519511" y="94595"/>
                  <a:pt x="1519511" y="77826"/>
                </a:cubicBezTo>
                <a:cubicBezTo>
                  <a:pt x="1519511" y="61056"/>
                  <a:pt x="1533105" y="47462"/>
                  <a:pt x="1549874" y="47462"/>
                </a:cubicBezTo>
                <a:close/>
                <a:moveTo>
                  <a:pt x="1477320" y="47462"/>
                </a:moveTo>
                <a:cubicBezTo>
                  <a:pt x="1494089" y="47462"/>
                  <a:pt x="1507683" y="61056"/>
                  <a:pt x="1507683" y="77826"/>
                </a:cubicBezTo>
                <a:cubicBezTo>
                  <a:pt x="1507683" y="94595"/>
                  <a:pt x="1494089" y="108189"/>
                  <a:pt x="1477320" y="108189"/>
                </a:cubicBezTo>
                <a:cubicBezTo>
                  <a:pt x="1460550" y="108189"/>
                  <a:pt x="1446956" y="94595"/>
                  <a:pt x="1446956" y="77826"/>
                </a:cubicBezTo>
                <a:cubicBezTo>
                  <a:pt x="1446956" y="61056"/>
                  <a:pt x="1460550" y="47462"/>
                  <a:pt x="1477320" y="47462"/>
                </a:cubicBezTo>
                <a:close/>
                <a:moveTo>
                  <a:pt x="1404765" y="47462"/>
                </a:moveTo>
                <a:cubicBezTo>
                  <a:pt x="1421535" y="47462"/>
                  <a:pt x="1435129" y="61056"/>
                  <a:pt x="1435129" y="77826"/>
                </a:cubicBezTo>
                <a:cubicBezTo>
                  <a:pt x="1435129" y="94595"/>
                  <a:pt x="1421535" y="108189"/>
                  <a:pt x="1404765" y="108189"/>
                </a:cubicBezTo>
                <a:cubicBezTo>
                  <a:pt x="1387996" y="108189"/>
                  <a:pt x="1374402" y="94595"/>
                  <a:pt x="1374402" y="77826"/>
                </a:cubicBezTo>
                <a:cubicBezTo>
                  <a:pt x="1374402" y="61056"/>
                  <a:pt x="1387996" y="47462"/>
                  <a:pt x="1404765" y="47462"/>
                </a:cubicBezTo>
                <a:close/>
                <a:moveTo>
                  <a:pt x="1332211" y="47462"/>
                </a:moveTo>
                <a:cubicBezTo>
                  <a:pt x="1348980" y="47462"/>
                  <a:pt x="1362574" y="61056"/>
                  <a:pt x="1362574" y="77826"/>
                </a:cubicBezTo>
                <a:cubicBezTo>
                  <a:pt x="1362574" y="94595"/>
                  <a:pt x="1348980" y="108189"/>
                  <a:pt x="1332211" y="108189"/>
                </a:cubicBezTo>
                <a:cubicBezTo>
                  <a:pt x="1315441" y="108189"/>
                  <a:pt x="1301847" y="94595"/>
                  <a:pt x="1301847" y="77826"/>
                </a:cubicBezTo>
                <a:cubicBezTo>
                  <a:pt x="1301847" y="61056"/>
                  <a:pt x="1315441" y="47462"/>
                  <a:pt x="1332211" y="47462"/>
                </a:cubicBezTo>
                <a:close/>
                <a:moveTo>
                  <a:pt x="1259656" y="47462"/>
                </a:moveTo>
                <a:cubicBezTo>
                  <a:pt x="1276426" y="47462"/>
                  <a:pt x="1290020" y="61056"/>
                  <a:pt x="1290020" y="77826"/>
                </a:cubicBezTo>
                <a:cubicBezTo>
                  <a:pt x="1290020" y="94595"/>
                  <a:pt x="1276426" y="108189"/>
                  <a:pt x="1259656" y="108189"/>
                </a:cubicBezTo>
                <a:cubicBezTo>
                  <a:pt x="1242887" y="108189"/>
                  <a:pt x="1229293" y="94595"/>
                  <a:pt x="1229293" y="77826"/>
                </a:cubicBezTo>
                <a:cubicBezTo>
                  <a:pt x="1229293" y="61056"/>
                  <a:pt x="1242887" y="47462"/>
                  <a:pt x="1259656" y="47462"/>
                </a:cubicBezTo>
                <a:close/>
                <a:moveTo>
                  <a:pt x="1187102" y="47462"/>
                </a:moveTo>
                <a:cubicBezTo>
                  <a:pt x="1203871" y="47462"/>
                  <a:pt x="1217465" y="61056"/>
                  <a:pt x="1217465" y="77826"/>
                </a:cubicBezTo>
                <a:cubicBezTo>
                  <a:pt x="1217465" y="94595"/>
                  <a:pt x="1203871" y="108189"/>
                  <a:pt x="1187102" y="108189"/>
                </a:cubicBezTo>
                <a:cubicBezTo>
                  <a:pt x="1170332" y="108189"/>
                  <a:pt x="1156738" y="94595"/>
                  <a:pt x="1156738" y="77826"/>
                </a:cubicBezTo>
                <a:cubicBezTo>
                  <a:pt x="1156738" y="61056"/>
                  <a:pt x="1170332" y="47462"/>
                  <a:pt x="1187102" y="47462"/>
                </a:cubicBezTo>
                <a:close/>
                <a:moveTo>
                  <a:pt x="1114547" y="47462"/>
                </a:moveTo>
                <a:cubicBezTo>
                  <a:pt x="1131317" y="47462"/>
                  <a:pt x="1144911" y="61056"/>
                  <a:pt x="1144911" y="77826"/>
                </a:cubicBezTo>
                <a:cubicBezTo>
                  <a:pt x="1144911" y="94595"/>
                  <a:pt x="1131317" y="108189"/>
                  <a:pt x="1114547" y="108189"/>
                </a:cubicBezTo>
                <a:cubicBezTo>
                  <a:pt x="1097778" y="108189"/>
                  <a:pt x="1084184" y="94595"/>
                  <a:pt x="1084184" y="77826"/>
                </a:cubicBezTo>
                <a:cubicBezTo>
                  <a:pt x="1084184" y="61056"/>
                  <a:pt x="1097778" y="47462"/>
                  <a:pt x="1114547" y="47462"/>
                </a:cubicBezTo>
                <a:close/>
                <a:moveTo>
                  <a:pt x="1041993" y="47462"/>
                </a:moveTo>
                <a:cubicBezTo>
                  <a:pt x="1058762" y="47462"/>
                  <a:pt x="1072356" y="61056"/>
                  <a:pt x="1072356" y="77826"/>
                </a:cubicBezTo>
                <a:cubicBezTo>
                  <a:pt x="1072356" y="94595"/>
                  <a:pt x="1058762" y="108189"/>
                  <a:pt x="1041993" y="108189"/>
                </a:cubicBezTo>
                <a:cubicBezTo>
                  <a:pt x="1025223" y="108189"/>
                  <a:pt x="1011629" y="94595"/>
                  <a:pt x="1011629" y="77826"/>
                </a:cubicBezTo>
                <a:cubicBezTo>
                  <a:pt x="1011629" y="61056"/>
                  <a:pt x="1025223" y="47462"/>
                  <a:pt x="1041993" y="47462"/>
                </a:cubicBezTo>
                <a:close/>
                <a:moveTo>
                  <a:pt x="969438" y="47462"/>
                </a:moveTo>
                <a:cubicBezTo>
                  <a:pt x="986208" y="47462"/>
                  <a:pt x="999801" y="61056"/>
                  <a:pt x="999801" y="77826"/>
                </a:cubicBezTo>
                <a:cubicBezTo>
                  <a:pt x="999801" y="94595"/>
                  <a:pt x="986208" y="108189"/>
                  <a:pt x="969438" y="108189"/>
                </a:cubicBezTo>
                <a:cubicBezTo>
                  <a:pt x="952669" y="108189"/>
                  <a:pt x="939075" y="94595"/>
                  <a:pt x="939075" y="77826"/>
                </a:cubicBezTo>
                <a:cubicBezTo>
                  <a:pt x="939075" y="61056"/>
                  <a:pt x="952669" y="47462"/>
                  <a:pt x="969438" y="47462"/>
                </a:cubicBezTo>
                <a:close/>
                <a:moveTo>
                  <a:pt x="896883" y="47462"/>
                </a:moveTo>
                <a:cubicBezTo>
                  <a:pt x="913653" y="47462"/>
                  <a:pt x="927247" y="61056"/>
                  <a:pt x="927247" y="77826"/>
                </a:cubicBezTo>
                <a:cubicBezTo>
                  <a:pt x="927247" y="94595"/>
                  <a:pt x="913653" y="108189"/>
                  <a:pt x="896883" y="108189"/>
                </a:cubicBezTo>
                <a:cubicBezTo>
                  <a:pt x="880114" y="108189"/>
                  <a:pt x="866520" y="94595"/>
                  <a:pt x="866520" y="77826"/>
                </a:cubicBezTo>
                <a:cubicBezTo>
                  <a:pt x="866520" y="61056"/>
                  <a:pt x="880114" y="47462"/>
                  <a:pt x="896883" y="47462"/>
                </a:cubicBezTo>
                <a:close/>
                <a:moveTo>
                  <a:pt x="824329" y="47462"/>
                </a:moveTo>
                <a:cubicBezTo>
                  <a:pt x="841098" y="47462"/>
                  <a:pt x="854692" y="61056"/>
                  <a:pt x="854692" y="77826"/>
                </a:cubicBezTo>
                <a:cubicBezTo>
                  <a:pt x="854692" y="94595"/>
                  <a:pt x="841098" y="108189"/>
                  <a:pt x="824329" y="108189"/>
                </a:cubicBezTo>
                <a:cubicBezTo>
                  <a:pt x="807559" y="108189"/>
                  <a:pt x="793965" y="94595"/>
                  <a:pt x="793965" y="77826"/>
                </a:cubicBezTo>
                <a:cubicBezTo>
                  <a:pt x="793965" y="61056"/>
                  <a:pt x="807559" y="47462"/>
                  <a:pt x="824329" y="47462"/>
                </a:cubicBezTo>
                <a:close/>
                <a:moveTo>
                  <a:pt x="751774" y="47462"/>
                </a:moveTo>
                <a:cubicBezTo>
                  <a:pt x="768544" y="47462"/>
                  <a:pt x="782138" y="61056"/>
                  <a:pt x="782138" y="77826"/>
                </a:cubicBezTo>
                <a:cubicBezTo>
                  <a:pt x="782138" y="94595"/>
                  <a:pt x="768544" y="108189"/>
                  <a:pt x="751774" y="108189"/>
                </a:cubicBezTo>
                <a:cubicBezTo>
                  <a:pt x="735005" y="108189"/>
                  <a:pt x="721411" y="94595"/>
                  <a:pt x="721411" y="77826"/>
                </a:cubicBezTo>
                <a:cubicBezTo>
                  <a:pt x="721411" y="61056"/>
                  <a:pt x="735005" y="47462"/>
                  <a:pt x="751774" y="47462"/>
                </a:cubicBezTo>
                <a:close/>
                <a:moveTo>
                  <a:pt x="679220" y="47462"/>
                </a:moveTo>
                <a:cubicBezTo>
                  <a:pt x="695989" y="47462"/>
                  <a:pt x="709583" y="61056"/>
                  <a:pt x="709583" y="77826"/>
                </a:cubicBezTo>
                <a:cubicBezTo>
                  <a:pt x="709583" y="94595"/>
                  <a:pt x="695989" y="108189"/>
                  <a:pt x="679220" y="108189"/>
                </a:cubicBezTo>
                <a:cubicBezTo>
                  <a:pt x="662450" y="108189"/>
                  <a:pt x="648856" y="94595"/>
                  <a:pt x="648856" y="77826"/>
                </a:cubicBezTo>
                <a:cubicBezTo>
                  <a:pt x="648856" y="61056"/>
                  <a:pt x="662450" y="47462"/>
                  <a:pt x="679220" y="47462"/>
                </a:cubicBezTo>
                <a:close/>
                <a:moveTo>
                  <a:pt x="606665" y="47462"/>
                </a:moveTo>
                <a:cubicBezTo>
                  <a:pt x="623435" y="47462"/>
                  <a:pt x="637029" y="61056"/>
                  <a:pt x="637029" y="77826"/>
                </a:cubicBezTo>
                <a:cubicBezTo>
                  <a:pt x="637029" y="94595"/>
                  <a:pt x="623435" y="108189"/>
                  <a:pt x="606665" y="108189"/>
                </a:cubicBezTo>
                <a:cubicBezTo>
                  <a:pt x="589896" y="108189"/>
                  <a:pt x="576302" y="94595"/>
                  <a:pt x="576302" y="77826"/>
                </a:cubicBezTo>
                <a:cubicBezTo>
                  <a:pt x="576302" y="61056"/>
                  <a:pt x="589896" y="47462"/>
                  <a:pt x="606665" y="47462"/>
                </a:cubicBezTo>
                <a:close/>
                <a:moveTo>
                  <a:pt x="534111" y="47462"/>
                </a:moveTo>
                <a:cubicBezTo>
                  <a:pt x="550880" y="47462"/>
                  <a:pt x="564474" y="61056"/>
                  <a:pt x="564474" y="77826"/>
                </a:cubicBezTo>
                <a:cubicBezTo>
                  <a:pt x="564474" y="94595"/>
                  <a:pt x="550880" y="108189"/>
                  <a:pt x="534111" y="108189"/>
                </a:cubicBezTo>
                <a:cubicBezTo>
                  <a:pt x="517341" y="108189"/>
                  <a:pt x="503747" y="94595"/>
                  <a:pt x="503747" y="77826"/>
                </a:cubicBezTo>
                <a:cubicBezTo>
                  <a:pt x="503747" y="61056"/>
                  <a:pt x="517341" y="47462"/>
                  <a:pt x="534111" y="47462"/>
                </a:cubicBezTo>
                <a:close/>
                <a:moveTo>
                  <a:pt x="461556" y="47462"/>
                </a:moveTo>
                <a:cubicBezTo>
                  <a:pt x="478326" y="47462"/>
                  <a:pt x="491920" y="61056"/>
                  <a:pt x="491920" y="77826"/>
                </a:cubicBezTo>
                <a:cubicBezTo>
                  <a:pt x="491920" y="94595"/>
                  <a:pt x="478326" y="108189"/>
                  <a:pt x="461556" y="108189"/>
                </a:cubicBezTo>
                <a:cubicBezTo>
                  <a:pt x="444787" y="108189"/>
                  <a:pt x="431192" y="94595"/>
                  <a:pt x="431192" y="77826"/>
                </a:cubicBezTo>
                <a:cubicBezTo>
                  <a:pt x="431192" y="61056"/>
                  <a:pt x="444787" y="47462"/>
                  <a:pt x="461556" y="47462"/>
                </a:cubicBezTo>
                <a:close/>
                <a:moveTo>
                  <a:pt x="389002" y="47462"/>
                </a:moveTo>
                <a:cubicBezTo>
                  <a:pt x="405771" y="47462"/>
                  <a:pt x="419365" y="61056"/>
                  <a:pt x="419365" y="77826"/>
                </a:cubicBezTo>
                <a:cubicBezTo>
                  <a:pt x="419365" y="94595"/>
                  <a:pt x="405771" y="108189"/>
                  <a:pt x="389002" y="108189"/>
                </a:cubicBezTo>
                <a:cubicBezTo>
                  <a:pt x="372232" y="108189"/>
                  <a:pt x="358638" y="94595"/>
                  <a:pt x="358638" y="77826"/>
                </a:cubicBezTo>
                <a:cubicBezTo>
                  <a:pt x="358638" y="61056"/>
                  <a:pt x="372232" y="47462"/>
                  <a:pt x="389002" y="47462"/>
                </a:cubicBezTo>
                <a:close/>
                <a:moveTo>
                  <a:pt x="316447" y="47462"/>
                </a:moveTo>
                <a:cubicBezTo>
                  <a:pt x="333216" y="47462"/>
                  <a:pt x="346810" y="61056"/>
                  <a:pt x="346810" y="77826"/>
                </a:cubicBezTo>
                <a:cubicBezTo>
                  <a:pt x="346810" y="94595"/>
                  <a:pt x="333216" y="108189"/>
                  <a:pt x="316447" y="108189"/>
                </a:cubicBezTo>
                <a:cubicBezTo>
                  <a:pt x="299677" y="108189"/>
                  <a:pt x="286084" y="94595"/>
                  <a:pt x="286084" y="77826"/>
                </a:cubicBezTo>
                <a:cubicBezTo>
                  <a:pt x="286084" y="61056"/>
                  <a:pt x="299677" y="47462"/>
                  <a:pt x="316447" y="47462"/>
                </a:cubicBezTo>
                <a:close/>
                <a:moveTo>
                  <a:pt x="243892" y="47462"/>
                </a:moveTo>
                <a:cubicBezTo>
                  <a:pt x="260662" y="47462"/>
                  <a:pt x="274256" y="61056"/>
                  <a:pt x="274256" y="77826"/>
                </a:cubicBezTo>
                <a:cubicBezTo>
                  <a:pt x="274256" y="94595"/>
                  <a:pt x="260662" y="108189"/>
                  <a:pt x="243892" y="108189"/>
                </a:cubicBezTo>
                <a:cubicBezTo>
                  <a:pt x="227123" y="108189"/>
                  <a:pt x="213529" y="94595"/>
                  <a:pt x="213529" y="77826"/>
                </a:cubicBezTo>
                <a:cubicBezTo>
                  <a:pt x="213529" y="61056"/>
                  <a:pt x="227123" y="47462"/>
                  <a:pt x="243892" y="47462"/>
                </a:cubicBezTo>
                <a:close/>
                <a:moveTo>
                  <a:pt x="171339" y="47462"/>
                </a:moveTo>
                <a:cubicBezTo>
                  <a:pt x="188107" y="47462"/>
                  <a:pt x="201701" y="61056"/>
                  <a:pt x="201701" y="77826"/>
                </a:cubicBezTo>
                <a:cubicBezTo>
                  <a:pt x="201701" y="94595"/>
                  <a:pt x="188107" y="108189"/>
                  <a:pt x="171339" y="108189"/>
                </a:cubicBezTo>
                <a:cubicBezTo>
                  <a:pt x="154708" y="108189"/>
                  <a:pt x="141113" y="94595"/>
                  <a:pt x="141113" y="77826"/>
                </a:cubicBezTo>
                <a:cubicBezTo>
                  <a:pt x="141113" y="61056"/>
                  <a:pt x="154708" y="47462"/>
                  <a:pt x="171339" y="47462"/>
                </a:cubicBezTo>
                <a:close/>
                <a:moveTo>
                  <a:pt x="98942" y="47462"/>
                </a:moveTo>
                <a:cubicBezTo>
                  <a:pt x="115700" y="47462"/>
                  <a:pt x="129294" y="61056"/>
                  <a:pt x="129294" y="77826"/>
                </a:cubicBezTo>
                <a:cubicBezTo>
                  <a:pt x="129294" y="94595"/>
                  <a:pt x="115700" y="108189"/>
                  <a:pt x="98942" y="108189"/>
                </a:cubicBezTo>
                <a:cubicBezTo>
                  <a:pt x="82168" y="108189"/>
                  <a:pt x="68573" y="94595"/>
                  <a:pt x="68573" y="77826"/>
                </a:cubicBezTo>
                <a:cubicBezTo>
                  <a:pt x="68573" y="61056"/>
                  <a:pt x="82168" y="47462"/>
                  <a:pt x="98942" y="47462"/>
                </a:cubicBezTo>
                <a:close/>
                <a:moveTo>
                  <a:pt x="26388" y="47462"/>
                </a:moveTo>
                <a:cubicBezTo>
                  <a:pt x="43149" y="47462"/>
                  <a:pt x="56744" y="61056"/>
                  <a:pt x="56744" y="77826"/>
                </a:cubicBezTo>
                <a:cubicBezTo>
                  <a:pt x="56744" y="94595"/>
                  <a:pt x="43149" y="108189"/>
                  <a:pt x="26388" y="108189"/>
                </a:cubicBezTo>
                <a:cubicBezTo>
                  <a:pt x="18002" y="108189"/>
                  <a:pt x="10410" y="104791"/>
                  <a:pt x="4916" y="99296"/>
                </a:cubicBezTo>
                <a:lnTo>
                  <a:pt x="0" y="87429"/>
                </a:lnTo>
                <a:lnTo>
                  <a:pt x="0" y="68222"/>
                </a:lnTo>
                <a:lnTo>
                  <a:pt x="4916" y="56355"/>
                </a:lnTo>
                <a:cubicBezTo>
                  <a:pt x="10410" y="50861"/>
                  <a:pt x="18002" y="47462"/>
                  <a:pt x="26388" y="47462"/>
                </a:cubicBezTo>
                <a:close/>
                <a:moveTo>
                  <a:pt x="1592868" y="0"/>
                </a:moveTo>
                <a:lnTo>
                  <a:pt x="1613441" y="0"/>
                </a:lnTo>
                <a:lnTo>
                  <a:pt x="1620472" y="27343"/>
                </a:lnTo>
                <a:lnTo>
                  <a:pt x="1610610" y="25352"/>
                </a:lnTo>
                <a:cubicBezTo>
                  <a:pt x="1605161" y="23047"/>
                  <a:pt x="1600525" y="19197"/>
                  <a:pt x="1597251" y="14351"/>
                </a:cubicBezTo>
                <a:close/>
                <a:moveTo>
                  <a:pt x="1520598" y="0"/>
                </a:moveTo>
                <a:lnTo>
                  <a:pt x="1579150" y="0"/>
                </a:lnTo>
                <a:lnTo>
                  <a:pt x="1571345" y="18844"/>
                </a:lnTo>
                <a:cubicBezTo>
                  <a:pt x="1565850" y="24339"/>
                  <a:pt x="1558259" y="27738"/>
                  <a:pt x="1549874" y="27738"/>
                </a:cubicBezTo>
                <a:cubicBezTo>
                  <a:pt x="1541490" y="27738"/>
                  <a:pt x="1533899" y="24339"/>
                  <a:pt x="1528404" y="18844"/>
                </a:cubicBezTo>
                <a:close/>
                <a:moveTo>
                  <a:pt x="1448044" y="0"/>
                </a:moveTo>
                <a:lnTo>
                  <a:pt x="1506596" y="0"/>
                </a:lnTo>
                <a:lnTo>
                  <a:pt x="1498790" y="18844"/>
                </a:lnTo>
                <a:cubicBezTo>
                  <a:pt x="1493295" y="24339"/>
                  <a:pt x="1485705" y="27738"/>
                  <a:pt x="1477320" y="27738"/>
                </a:cubicBezTo>
                <a:cubicBezTo>
                  <a:pt x="1468935" y="27738"/>
                  <a:pt x="1461344" y="24339"/>
                  <a:pt x="1455850" y="18844"/>
                </a:cubicBezTo>
                <a:close/>
                <a:moveTo>
                  <a:pt x="1375489" y="0"/>
                </a:moveTo>
                <a:lnTo>
                  <a:pt x="1434041" y="0"/>
                </a:lnTo>
                <a:lnTo>
                  <a:pt x="1426236" y="18844"/>
                </a:lnTo>
                <a:cubicBezTo>
                  <a:pt x="1420741" y="24339"/>
                  <a:pt x="1413150" y="27738"/>
                  <a:pt x="1404765" y="27738"/>
                </a:cubicBezTo>
                <a:cubicBezTo>
                  <a:pt x="1396381" y="27738"/>
                  <a:pt x="1388790" y="24339"/>
                  <a:pt x="1383295" y="18844"/>
                </a:cubicBezTo>
                <a:close/>
                <a:moveTo>
                  <a:pt x="1302935" y="0"/>
                </a:moveTo>
                <a:lnTo>
                  <a:pt x="1361486" y="0"/>
                </a:lnTo>
                <a:lnTo>
                  <a:pt x="1353681" y="18844"/>
                </a:lnTo>
                <a:cubicBezTo>
                  <a:pt x="1348186" y="24339"/>
                  <a:pt x="1340596" y="27738"/>
                  <a:pt x="1332211" y="27738"/>
                </a:cubicBezTo>
                <a:cubicBezTo>
                  <a:pt x="1323826" y="27738"/>
                  <a:pt x="1316235" y="24339"/>
                  <a:pt x="1310740" y="18844"/>
                </a:cubicBezTo>
                <a:close/>
                <a:moveTo>
                  <a:pt x="1230380" y="0"/>
                </a:moveTo>
                <a:lnTo>
                  <a:pt x="1288932" y="0"/>
                </a:lnTo>
                <a:lnTo>
                  <a:pt x="1281126" y="18844"/>
                </a:lnTo>
                <a:cubicBezTo>
                  <a:pt x="1275632" y="24339"/>
                  <a:pt x="1268041" y="27738"/>
                  <a:pt x="1259656" y="27738"/>
                </a:cubicBezTo>
                <a:cubicBezTo>
                  <a:pt x="1251271" y="27738"/>
                  <a:pt x="1243680" y="24339"/>
                  <a:pt x="1238186" y="18844"/>
                </a:cubicBezTo>
                <a:close/>
                <a:moveTo>
                  <a:pt x="1157826" y="0"/>
                </a:moveTo>
                <a:lnTo>
                  <a:pt x="1216377" y="0"/>
                </a:lnTo>
                <a:lnTo>
                  <a:pt x="1208572" y="18844"/>
                </a:lnTo>
                <a:cubicBezTo>
                  <a:pt x="1203077" y="24339"/>
                  <a:pt x="1195486" y="27738"/>
                  <a:pt x="1187102" y="27738"/>
                </a:cubicBezTo>
                <a:cubicBezTo>
                  <a:pt x="1178717" y="27738"/>
                  <a:pt x="1171126" y="24339"/>
                  <a:pt x="1165631" y="18844"/>
                </a:cubicBezTo>
                <a:close/>
                <a:moveTo>
                  <a:pt x="1085271" y="0"/>
                </a:moveTo>
                <a:lnTo>
                  <a:pt x="1143823" y="0"/>
                </a:lnTo>
                <a:lnTo>
                  <a:pt x="1136017" y="18844"/>
                </a:lnTo>
                <a:cubicBezTo>
                  <a:pt x="1130523" y="24339"/>
                  <a:pt x="1122932" y="27738"/>
                  <a:pt x="1114547" y="27738"/>
                </a:cubicBezTo>
                <a:cubicBezTo>
                  <a:pt x="1106162" y="27738"/>
                  <a:pt x="1098571" y="24339"/>
                  <a:pt x="1093077" y="18844"/>
                </a:cubicBezTo>
                <a:close/>
                <a:moveTo>
                  <a:pt x="1012717" y="0"/>
                </a:moveTo>
                <a:lnTo>
                  <a:pt x="1071268" y="0"/>
                </a:lnTo>
                <a:lnTo>
                  <a:pt x="1063463" y="18844"/>
                </a:lnTo>
                <a:cubicBezTo>
                  <a:pt x="1057968" y="24339"/>
                  <a:pt x="1050377" y="27738"/>
                  <a:pt x="1041993" y="27738"/>
                </a:cubicBezTo>
                <a:cubicBezTo>
                  <a:pt x="1033608" y="27738"/>
                  <a:pt x="1026017" y="24339"/>
                  <a:pt x="1020522" y="18844"/>
                </a:cubicBezTo>
                <a:close/>
                <a:moveTo>
                  <a:pt x="940162" y="0"/>
                </a:moveTo>
                <a:lnTo>
                  <a:pt x="998714" y="0"/>
                </a:lnTo>
                <a:lnTo>
                  <a:pt x="990908" y="18844"/>
                </a:lnTo>
                <a:cubicBezTo>
                  <a:pt x="985414" y="24339"/>
                  <a:pt x="977823" y="27738"/>
                  <a:pt x="969438" y="27738"/>
                </a:cubicBezTo>
                <a:cubicBezTo>
                  <a:pt x="961053" y="27738"/>
                  <a:pt x="953462" y="24339"/>
                  <a:pt x="947968" y="18844"/>
                </a:cubicBezTo>
                <a:close/>
                <a:moveTo>
                  <a:pt x="867607" y="0"/>
                </a:moveTo>
                <a:lnTo>
                  <a:pt x="926159" y="0"/>
                </a:lnTo>
                <a:lnTo>
                  <a:pt x="918354" y="18844"/>
                </a:lnTo>
                <a:cubicBezTo>
                  <a:pt x="912859" y="24339"/>
                  <a:pt x="905268" y="27738"/>
                  <a:pt x="896883" y="27738"/>
                </a:cubicBezTo>
                <a:cubicBezTo>
                  <a:pt x="888499" y="27738"/>
                  <a:pt x="880908" y="24339"/>
                  <a:pt x="875413" y="18844"/>
                </a:cubicBezTo>
                <a:close/>
                <a:moveTo>
                  <a:pt x="795053" y="0"/>
                </a:moveTo>
                <a:lnTo>
                  <a:pt x="853605" y="0"/>
                </a:lnTo>
                <a:lnTo>
                  <a:pt x="845799" y="18844"/>
                </a:lnTo>
                <a:cubicBezTo>
                  <a:pt x="840304" y="24339"/>
                  <a:pt x="832714" y="27738"/>
                  <a:pt x="824329" y="27738"/>
                </a:cubicBezTo>
                <a:cubicBezTo>
                  <a:pt x="815944" y="27738"/>
                  <a:pt x="808353" y="24339"/>
                  <a:pt x="802858" y="18844"/>
                </a:cubicBezTo>
                <a:close/>
                <a:moveTo>
                  <a:pt x="722498" y="0"/>
                </a:moveTo>
                <a:lnTo>
                  <a:pt x="781050" y="0"/>
                </a:lnTo>
                <a:lnTo>
                  <a:pt x="773245" y="18844"/>
                </a:lnTo>
                <a:cubicBezTo>
                  <a:pt x="767750" y="24339"/>
                  <a:pt x="760159" y="27738"/>
                  <a:pt x="751774" y="27738"/>
                </a:cubicBezTo>
                <a:cubicBezTo>
                  <a:pt x="743390" y="27738"/>
                  <a:pt x="735799" y="24339"/>
                  <a:pt x="730304" y="18844"/>
                </a:cubicBezTo>
                <a:close/>
                <a:moveTo>
                  <a:pt x="649944" y="0"/>
                </a:moveTo>
                <a:lnTo>
                  <a:pt x="708496" y="0"/>
                </a:lnTo>
                <a:lnTo>
                  <a:pt x="700690" y="18844"/>
                </a:lnTo>
                <a:cubicBezTo>
                  <a:pt x="695195" y="24339"/>
                  <a:pt x="687604" y="27738"/>
                  <a:pt x="679220" y="27738"/>
                </a:cubicBezTo>
                <a:cubicBezTo>
                  <a:pt x="670835" y="27738"/>
                  <a:pt x="663244" y="24339"/>
                  <a:pt x="657749" y="18844"/>
                </a:cubicBezTo>
                <a:close/>
                <a:moveTo>
                  <a:pt x="577389" y="0"/>
                </a:moveTo>
                <a:lnTo>
                  <a:pt x="635941" y="0"/>
                </a:lnTo>
                <a:lnTo>
                  <a:pt x="628135" y="18844"/>
                </a:lnTo>
                <a:cubicBezTo>
                  <a:pt x="622641" y="24339"/>
                  <a:pt x="615050" y="27738"/>
                  <a:pt x="606665" y="27738"/>
                </a:cubicBezTo>
                <a:cubicBezTo>
                  <a:pt x="598280" y="27738"/>
                  <a:pt x="590690" y="24339"/>
                  <a:pt x="585195" y="18844"/>
                </a:cubicBezTo>
                <a:close/>
                <a:moveTo>
                  <a:pt x="504835" y="0"/>
                </a:moveTo>
                <a:lnTo>
                  <a:pt x="563386" y="0"/>
                </a:lnTo>
                <a:lnTo>
                  <a:pt x="555581" y="18844"/>
                </a:lnTo>
                <a:cubicBezTo>
                  <a:pt x="550086" y="24339"/>
                  <a:pt x="542495" y="27738"/>
                  <a:pt x="534111" y="27738"/>
                </a:cubicBezTo>
                <a:cubicBezTo>
                  <a:pt x="525726" y="27738"/>
                  <a:pt x="518135" y="24339"/>
                  <a:pt x="512640" y="18844"/>
                </a:cubicBezTo>
                <a:close/>
                <a:moveTo>
                  <a:pt x="432280" y="0"/>
                </a:moveTo>
                <a:lnTo>
                  <a:pt x="490832" y="0"/>
                </a:lnTo>
                <a:lnTo>
                  <a:pt x="483026" y="18844"/>
                </a:lnTo>
                <a:cubicBezTo>
                  <a:pt x="477532" y="24339"/>
                  <a:pt x="469941" y="27738"/>
                  <a:pt x="461556" y="27738"/>
                </a:cubicBezTo>
                <a:cubicBezTo>
                  <a:pt x="453171" y="27738"/>
                  <a:pt x="445580" y="24339"/>
                  <a:pt x="440086" y="18844"/>
                </a:cubicBezTo>
                <a:close/>
                <a:moveTo>
                  <a:pt x="359726" y="0"/>
                </a:moveTo>
                <a:lnTo>
                  <a:pt x="418277" y="0"/>
                </a:lnTo>
                <a:lnTo>
                  <a:pt x="410472" y="18844"/>
                </a:lnTo>
                <a:cubicBezTo>
                  <a:pt x="404977" y="24339"/>
                  <a:pt x="397386" y="27738"/>
                  <a:pt x="389002" y="27738"/>
                </a:cubicBezTo>
                <a:cubicBezTo>
                  <a:pt x="380617" y="27738"/>
                  <a:pt x="373026" y="24339"/>
                  <a:pt x="367531" y="18844"/>
                </a:cubicBezTo>
                <a:close/>
                <a:moveTo>
                  <a:pt x="287171" y="0"/>
                </a:moveTo>
                <a:lnTo>
                  <a:pt x="345723" y="0"/>
                </a:lnTo>
                <a:lnTo>
                  <a:pt x="337917" y="18844"/>
                </a:lnTo>
                <a:cubicBezTo>
                  <a:pt x="332423" y="24339"/>
                  <a:pt x="324832" y="27738"/>
                  <a:pt x="316447" y="27738"/>
                </a:cubicBezTo>
                <a:cubicBezTo>
                  <a:pt x="308062" y="27738"/>
                  <a:pt x="300471" y="24339"/>
                  <a:pt x="294977" y="18844"/>
                </a:cubicBezTo>
                <a:close/>
                <a:moveTo>
                  <a:pt x="214617" y="0"/>
                </a:moveTo>
                <a:lnTo>
                  <a:pt x="273168" y="0"/>
                </a:lnTo>
                <a:lnTo>
                  <a:pt x="265363" y="18844"/>
                </a:lnTo>
                <a:cubicBezTo>
                  <a:pt x="259868" y="24339"/>
                  <a:pt x="252277" y="27738"/>
                  <a:pt x="243892" y="27738"/>
                </a:cubicBezTo>
                <a:cubicBezTo>
                  <a:pt x="235508" y="27738"/>
                  <a:pt x="227917" y="24339"/>
                  <a:pt x="222422" y="18844"/>
                </a:cubicBezTo>
                <a:close/>
                <a:moveTo>
                  <a:pt x="142204" y="0"/>
                </a:moveTo>
                <a:lnTo>
                  <a:pt x="200614" y="0"/>
                </a:lnTo>
                <a:lnTo>
                  <a:pt x="192808" y="18844"/>
                </a:lnTo>
                <a:cubicBezTo>
                  <a:pt x="187314" y="24339"/>
                  <a:pt x="179723" y="27738"/>
                  <a:pt x="171339" y="27738"/>
                </a:cubicBezTo>
                <a:cubicBezTo>
                  <a:pt x="163026" y="27738"/>
                  <a:pt x="155471" y="24339"/>
                  <a:pt x="149994" y="18844"/>
                </a:cubicBezTo>
                <a:close/>
                <a:moveTo>
                  <a:pt x="69668" y="0"/>
                </a:moveTo>
                <a:lnTo>
                  <a:pt x="128212" y="0"/>
                </a:lnTo>
                <a:lnTo>
                  <a:pt x="120408" y="18844"/>
                </a:lnTo>
                <a:cubicBezTo>
                  <a:pt x="114915" y="24339"/>
                  <a:pt x="107328" y="27738"/>
                  <a:pt x="98949" y="27738"/>
                </a:cubicBezTo>
                <a:cubicBezTo>
                  <a:pt x="90562" y="27738"/>
                  <a:pt x="82969" y="24339"/>
                  <a:pt x="77474" y="18844"/>
                </a:cubicBezTo>
                <a:close/>
                <a:moveTo>
                  <a:pt x="0" y="0"/>
                </a:moveTo>
                <a:lnTo>
                  <a:pt x="55662" y="0"/>
                </a:lnTo>
                <a:lnTo>
                  <a:pt x="47858" y="18844"/>
                </a:lnTo>
                <a:cubicBezTo>
                  <a:pt x="42364" y="24339"/>
                  <a:pt x="34775" y="27738"/>
                  <a:pt x="26394" y="27738"/>
                </a:cubicBezTo>
                <a:cubicBezTo>
                  <a:pt x="18009" y="27738"/>
                  <a:pt x="10417" y="24339"/>
                  <a:pt x="4922" y="18844"/>
                </a:cubicBezTo>
                <a:lnTo>
                  <a:pt x="0" y="6962"/>
                </a:lnTo>
                <a:close/>
              </a:path>
            </a:pathLst>
          </a:custGeom>
          <a:solidFill>
            <a:schemeClr val="accent1">
              <a:alpha val="60000"/>
            </a:schemeClr>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09" name="Google Shape;109;p10"/>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10" name="Google Shape;110;p10"/>
          <p:cNvSpPr/>
          <p:nvPr/>
        </p:nvSpPr>
        <p:spPr>
          <a:xfrm>
            <a:off x="84497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11" name="Google Shape;111;p10"/>
          <p:cNvCxnSpPr/>
          <p:nvPr/>
        </p:nvCxnSpPr>
        <p:spPr>
          <a:xfrm>
            <a:off x="82802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12" name="Google Shape;112;p10"/>
          <p:cNvSpPr txBox="1">
            <a:spLocks noGrp="1"/>
          </p:cNvSpPr>
          <p:nvPr>
            <p:ph type="subTitle" idx="1"/>
          </p:nvPr>
        </p:nvSpPr>
        <p:spPr>
          <a:xfrm>
            <a:off x="57062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3" name="Google Shape;113;p10"/>
          <p:cNvSpPr txBox="1">
            <a:spLocks noGrp="1"/>
          </p:cNvSpPr>
          <p:nvPr>
            <p:ph type="subTitle" idx="2"/>
          </p:nvPr>
        </p:nvSpPr>
        <p:spPr>
          <a:xfrm>
            <a:off x="57062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14" name="Google Shape;114;p10"/>
          <p:cNvSpPr txBox="1">
            <a:spLocks noGrp="1"/>
          </p:cNvSpPr>
          <p:nvPr>
            <p:ph type="subTitle" idx="3"/>
          </p:nvPr>
        </p:nvSpPr>
        <p:spPr>
          <a:xfrm>
            <a:off x="57062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5" name="Google Shape;115;p10"/>
          <p:cNvSpPr>
            <a:spLocks noGrp="1"/>
          </p:cNvSpPr>
          <p:nvPr>
            <p:ph type="pic" idx="4"/>
          </p:nvPr>
        </p:nvSpPr>
        <p:spPr>
          <a:xfrm>
            <a:off x="913525" y="1095880"/>
            <a:ext cx="685800" cy="685800"/>
          </a:xfrm>
          <a:prstGeom prst="ellipse">
            <a:avLst/>
          </a:prstGeom>
          <a:noFill/>
          <a:ln w="19050" cap="flat" cmpd="sng">
            <a:solidFill>
              <a:schemeClr val="dk1"/>
            </a:solidFill>
            <a:prstDash val="solid"/>
            <a:round/>
            <a:headEnd type="none" w="sm" len="sm"/>
            <a:tailEnd type="none" w="sm" len="sm"/>
          </a:ln>
        </p:spPr>
      </p:sp>
      <p:sp>
        <p:nvSpPr>
          <p:cNvPr id="116" name="Google Shape;116;p10"/>
          <p:cNvSpPr/>
          <p:nvPr/>
        </p:nvSpPr>
        <p:spPr>
          <a:xfrm>
            <a:off x="84497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17" name="Google Shape;117;p10"/>
          <p:cNvCxnSpPr/>
          <p:nvPr/>
        </p:nvCxnSpPr>
        <p:spPr>
          <a:xfrm>
            <a:off x="82802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18" name="Google Shape;118;p10"/>
          <p:cNvSpPr txBox="1">
            <a:spLocks noGrp="1"/>
          </p:cNvSpPr>
          <p:nvPr>
            <p:ph type="subTitle" idx="5"/>
          </p:nvPr>
        </p:nvSpPr>
        <p:spPr>
          <a:xfrm>
            <a:off x="57062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19" name="Google Shape;119;p10"/>
          <p:cNvSpPr txBox="1">
            <a:spLocks noGrp="1"/>
          </p:cNvSpPr>
          <p:nvPr>
            <p:ph type="subTitle" idx="6"/>
          </p:nvPr>
        </p:nvSpPr>
        <p:spPr>
          <a:xfrm>
            <a:off x="57062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0" name="Google Shape;120;p10"/>
          <p:cNvSpPr txBox="1">
            <a:spLocks noGrp="1"/>
          </p:cNvSpPr>
          <p:nvPr>
            <p:ph type="subTitle" idx="7"/>
          </p:nvPr>
        </p:nvSpPr>
        <p:spPr>
          <a:xfrm>
            <a:off x="57062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1" name="Google Shape;121;p10"/>
          <p:cNvSpPr>
            <a:spLocks noGrp="1"/>
          </p:cNvSpPr>
          <p:nvPr>
            <p:ph type="pic" idx="8"/>
          </p:nvPr>
        </p:nvSpPr>
        <p:spPr>
          <a:xfrm>
            <a:off x="913525" y="3102201"/>
            <a:ext cx="685800" cy="685800"/>
          </a:xfrm>
          <a:prstGeom prst="ellipse">
            <a:avLst/>
          </a:prstGeom>
          <a:noFill/>
          <a:ln w="19050" cap="flat" cmpd="sng">
            <a:solidFill>
              <a:schemeClr val="dk1"/>
            </a:solidFill>
            <a:prstDash val="solid"/>
            <a:round/>
            <a:headEnd type="none" w="sm" len="sm"/>
            <a:tailEnd type="none" w="sm" len="sm"/>
          </a:ln>
        </p:spPr>
      </p:sp>
      <p:sp>
        <p:nvSpPr>
          <p:cNvPr id="122" name="Google Shape;122;p10"/>
          <p:cNvSpPr/>
          <p:nvPr/>
        </p:nvSpPr>
        <p:spPr>
          <a:xfrm>
            <a:off x="2501713"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23" name="Google Shape;123;p10"/>
          <p:cNvCxnSpPr/>
          <p:nvPr/>
        </p:nvCxnSpPr>
        <p:spPr>
          <a:xfrm>
            <a:off x="2484763"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24" name="Google Shape;124;p10"/>
          <p:cNvSpPr txBox="1">
            <a:spLocks noGrp="1"/>
          </p:cNvSpPr>
          <p:nvPr>
            <p:ph type="subTitle" idx="9"/>
          </p:nvPr>
        </p:nvSpPr>
        <p:spPr>
          <a:xfrm>
            <a:off x="2227363"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5" name="Google Shape;125;p10"/>
          <p:cNvSpPr txBox="1">
            <a:spLocks noGrp="1"/>
          </p:cNvSpPr>
          <p:nvPr>
            <p:ph type="subTitle" idx="13"/>
          </p:nvPr>
        </p:nvSpPr>
        <p:spPr>
          <a:xfrm>
            <a:off x="2227363"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26" name="Google Shape;126;p10"/>
          <p:cNvSpPr txBox="1">
            <a:spLocks noGrp="1"/>
          </p:cNvSpPr>
          <p:nvPr>
            <p:ph type="subTitle" idx="14"/>
          </p:nvPr>
        </p:nvSpPr>
        <p:spPr>
          <a:xfrm>
            <a:off x="2227363"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27" name="Google Shape;127;p10"/>
          <p:cNvSpPr>
            <a:spLocks noGrp="1"/>
          </p:cNvSpPr>
          <p:nvPr>
            <p:ph type="pic" idx="15"/>
          </p:nvPr>
        </p:nvSpPr>
        <p:spPr>
          <a:xfrm>
            <a:off x="2570263" y="1095880"/>
            <a:ext cx="685800" cy="685800"/>
          </a:xfrm>
          <a:prstGeom prst="ellipse">
            <a:avLst/>
          </a:prstGeom>
          <a:noFill/>
          <a:ln w="19050" cap="flat" cmpd="sng">
            <a:solidFill>
              <a:schemeClr val="dk1"/>
            </a:solidFill>
            <a:prstDash val="solid"/>
            <a:round/>
            <a:headEnd type="none" w="sm" len="sm"/>
            <a:tailEnd type="none" w="sm" len="sm"/>
          </a:ln>
        </p:spPr>
      </p:sp>
      <p:sp>
        <p:nvSpPr>
          <p:cNvPr id="128" name="Google Shape;128;p10"/>
          <p:cNvSpPr/>
          <p:nvPr/>
        </p:nvSpPr>
        <p:spPr>
          <a:xfrm>
            <a:off x="2501713"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29" name="Google Shape;129;p10"/>
          <p:cNvCxnSpPr/>
          <p:nvPr/>
        </p:nvCxnSpPr>
        <p:spPr>
          <a:xfrm>
            <a:off x="2484763"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30" name="Google Shape;130;p10"/>
          <p:cNvSpPr txBox="1">
            <a:spLocks noGrp="1"/>
          </p:cNvSpPr>
          <p:nvPr>
            <p:ph type="subTitle" idx="16"/>
          </p:nvPr>
        </p:nvSpPr>
        <p:spPr>
          <a:xfrm>
            <a:off x="2227363"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1" name="Google Shape;131;p10"/>
          <p:cNvSpPr txBox="1">
            <a:spLocks noGrp="1"/>
          </p:cNvSpPr>
          <p:nvPr>
            <p:ph type="subTitle" idx="17"/>
          </p:nvPr>
        </p:nvSpPr>
        <p:spPr>
          <a:xfrm>
            <a:off x="2227363"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32" name="Google Shape;132;p10"/>
          <p:cNvSpPr txBox="1">
            <a:spLocks noGrp="1"/>
          </p:cNvSpPr>
          <p:nvPr>
            <p:ph type="subTitle" idx="18"/>
          </p:nvPr>
        </p:nvSpPr>
        <p:spPr>
          <a:xfrm>
            <a:off x="2227363"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3" name="Google Shape;133;p10"/>
          <p:cNvSpPr>
            <a:spLocks noGrp="1"/>
          </p:cNvSpPr>
          <p:nvPr>
            <p:ph type="pic" idx="19"/>
          </p:nvPr>
        </p:nvSpPr>
        <p:spPr>
          <a:xfrm>
            <a:off x="2570263" y="3102201"/>
            <a:ext cx="685800" cy="685800"/>
          </a:xfrm>
          <a:prstGeom prst="ellipse">
            <a:avLst/>
          </a:prstGeom>
          <a:noFill/>
          <a:ln w="19050" cap="flat" cmpd="sng">
            <a:solidFill>
              <a:schemeClr val="dk1"/>
            </a:solidFill>
            <a:prstDash val="solid"/>
            <a:round/>
            <a:headEnd type="none" w="sm" len="sm"/>
            <a:tailEnd type="none" w="sm" len="sm"/>
          </a:ln>
        </p:spPr>
      </p:sp>
      <p:sp>
        <p:nvSpPr>
          <p:cNvPr id="134" name="Google Shape;134;p10"/>
          <p:cNvSpPr/>
          <p:nvPr/>
        </p:nvSpPr>
        <p:spPr>
          <a:xfrm>
            <a:off x="4158450"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35" name="Google Shape;135;p10"/>
          <p:cNvCxnSpPr/>
          <p:nvPr/>
        </p:nvCxnSpPr>
        <p:spPr>
          <a:xfrm>
            <a:off x="4141500"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36" name="Google Shape;136;p10"/>
          <p:cNvSpPr txBox="1">
            <a:spLocks noGrp="1"/>
          </p:cNvSpPr>
          <p:nvPr>
            <p:ph type="subTitle" idx="20"/>
          </p:nvPr>
        </p:nvSpPr>
        <p:spPr>
          <a:xfrm>
            <a:off x="3884100"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7" name="Google Shape;137;p10"/>
          <p:cNvSpPr txBox="1">
            <a:spLocks noGrp="1"/>
          </p:cNvSpPr>
          <p:nvPr>
            <p:ph type="subTitle" idx="21"/>
          </p:nvPr>
        </p:nvSpPr>
        <p:spPr>
          <a:xfrm>
            <a:off x="3884100"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38" name="Google Shape;138;p10"/>
          <p:cNvSpPr txBox="1">
            <a:spLocks noGrp="1"/>
          </p:cNvSpPr>
          <p:nvPr>
            <p:ph type="subTitle" idx="22"/>
          </p:nvPr>
        </p:nvSpPr>
        <p:spPr>
          <a:xfrm>
            <a:off x="3884100"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39" name="Google Shape;139;p10"/>
          <p:cNvSpPr>
            <a:spLocks noGrp="1"/>
          </p:cNvSpPr>
          <p:nvPr>
            <p:ph type="pic" idx="23"/>
          </p:nvPr>
        </p:nvSpPr>
        <p:spPr>
          <a:xfrm>
            <a:off x="4227000" y="1095880"/>
            <a:ext cx="685800" cy="685800"/>
          </a:xfrm>
          <a:prstGeom prst="ellipse">
            <a:avLst/>
          </a:prstGeom>
          <a:noFill/>
          <a:ln w="19050" cap="flat" cmpd="sng">
            <a:solidFill>
              <a:schemeClr val="dk1"/>
            </a:solidFill>
            <a:prstDash val="solid"/>
            <a:round/>
            <a:headEnd type="none" w="sm" len="sm"/>
            <a:tailEnd type="none" w="sm" len="sm"/>
          </a:ln>
        </p:spPr>
      </p:sp>
      <p:sp>
        <p:nvSpPr>
          <p:cNvPr id="140" name="Google Shape;140;p10"/>
          <p:cNvSpPr/>
          <p:nvPr/>
        </p:nvSpPr>
        <p:spPr>
          <a:xfrm>
            <a:off x="4158450"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41" name="Google Shape;141;p10"/>
          <p:cNvCxnSpPr/>
          <p:nvPr/>
        </p:nvCxnSpPr>
        <p:spPr>
          <a:xfrm>
            <a:off x="4141500"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42" name="Google Shape;142;p10"/>
          <p:cNvSpPr txBox="1">
            <a:spLocks noGrp="1"/>
          </p:cNvSpPr>
          <p:nvPr>
            <p:ph type="subTitle" idx="24"/>
          </p:nvPr>
        </p:nvSpPr>
        <p:spPr>
          <a:xfrm>
            <a:off x="3884100"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43" name="Google Shape;143;p10"/>
          <p:cNvSpPr txBox="1">
            <a:spLocks noGrp="1"/>
          </p:cNvSpPr>
          <p:nvPr>
            <p:ph type="subTitle" idx="25"/>
          </p:nvPr>
        </p:nvSpPr>
        <p:spPr>
          <a:xfrm>
            <a:off x="3884100"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44" name="Google Shape;144;p10"/>
          <p:cNvSpPr txBox="1">
            <a:spLocks noGrp="1"/>
          </p:cNvSpPr>
          <p:nvPr>
            <p:ph type="subTitle" idx="26"/>
          </p:nvPr>
        </p:nvSpPr>
        <p:spPr>
          <a:xfrm>
            <a:off x="3884100"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45" name="Google Shape;145;p10"/>
          <p:cNvSpPr>
            <a:spLocks noGrp="1"/>
          </p:cNvSpPr>
          <p:nvPr>
            <p:ph type="pic" idx="27"/>
          </p:nvPr>
        </p:nvSpPr>
        <p:spPr>
          <a:xfrm>
            <a:off x="4227000" y="3102201"/>
            <a:ext cx="685800" cy="685800"/>
          </a:xfrm>
          <a:prstGeom prst="ellipse">
            <a:avLst/>
          </a:prstGeom>
          <a:noFill/>
          <a:ln w="19050" cap="flat" cmpd="sng">
            <a:solidFill>
              <a:schemeClr val="dk1"/>
            </a:solidFill>
            <a:prstDash val="solid"/>
            <a:round/>
            <a:headEnd type="none" w="sm" len="sm"/>
            <a:tailEnd type="none" w="sm" len="sm"/>
          </a:ln>
        </p:spPr>
      </p:sp>
      <p:sp>
        <p:nvSpPr>
          <p:cNvPr id="146" name="Google Shape;146;p10"/>
          <p:cNvSpPr/>
          <p:nvPr/>
        </p:nvSpPr>
        <p:spPr>
          <a:xfrm>
            <a:off x="5815188"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47" name="Google Shape;147;p10"/>
          <p:cNvCxnSpPr/>
          <p:nvPr/>
        </p:nvCxnSpPr>
        <p:spPr>
          <a:xfrm>
            <a:off x="5798238"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48" name="Google Shape;148;p10"/>
          <p:cNvSpPr txBox="1">
            <a:spLocks noGrp="1"/>
          </p:cNvSpPr>
          <p:nvPr>
            <p:ph type="subTitle" idx="28"/>
          </p:nvPr>
        </p:nvSpPr>
        <p:spPr>
          <a:xfrm>
            <a:off x="5540838"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49" name="Google Shape;149;p10"/>
          <p:cNvSpPr txBox="1">
            <a:spLocks noGrp="1"/>
          </p:cNvSpPr>
          <p:nvPr>
            <p:ph type="subTitle" idx="29"/>
          </p:nvPr>
        </p:nvSpPr>
        <p:spPr>
          <a:xfrm>
            <a:off x="5540838"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50" name="Google Shape;150;p10"/>
          <p:cNvSpPr txBox="1">
            <a:spLocks noGrp="1"/>
          </p:cNvSpPr>
          <p:nvPr>
            <p:ph type="subTitle" idx="30"/>
          </p:nvPr>
        </p:nvSpPr>
        <p:spPr>
          <a:xfrm>
            <a:off x="5540838"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51" name="Google Shape;151;p10"/>
          <p:cNvSpPr>
            <a:spLocks noGrp="1"/>
          </p:cNvSpPr>
          <p:nvPr>
            <p:ph type="pic" idx="31"/>
          </p:nvPr>
        </p:nvSpPr>
        <p:spPr>
          <a:xfrm>
            <a:off x="5883738" y="1095880"/>
            <a:ext cx="685800" cy="685800"/>
          </a:xfrm>
          <a:prstGeom prst="ellipse">
            <a:avLst/>
          </a:prstGeom>
          <a:noFill/>
          <a:ln w="19050" cap="flat" cmpd="sng">
            <a:solidFill>
              <a:schemeClr val="dk1"/>
            </a:solidFill>
            <a:prstDash val="solid"/>
            <a:round/>
            <a:headEnd type="none" w="sm" len="sm"/>
            <a:tailEnd type="none" w="sm" len="sm"/>
          </a:ln>
        </p:spPr>
      </p:sp>
      <p:sp>
        <p:nvSpPr>
          <p:cNvPr id="152" name="Google Shape;152;p10"/>
          <p:cNvSpPr/>
          <p:nvPr/>
        </p:nvSpPr>
        <p:spPr>
          <a:xfrm>
            <a:off x="5815188"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53" name="Google Shape;153;p10"/>
          <p:cNvCxnSpPr/>
          <p:nvPr/>
        </p:nvCxnSpPr>
        <p:spPr>
          <a:xfrm>
            <a:off x="5798238"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54" name="Google Shape;154;p10"/>
          <p:cNvSpPr txBox="1">
            <a:spLocks noGrp="1"/>
          </p:cNvSpPr>
          <p:nvPr>
            <p:ph type="subTitle" idx="32"/>
          </p:nvPr>
        </p:nvSpPr>
        <p:spPr>
          <a:xfrm>
            <a:off x="5540838"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55" name="Google Shape;155;p10"/>
          <p:cNvSpPr txBox="1">
            <a:spLocks noGrp="1"/>
          </p:cNvSpPr>
          <p:nvPr>
            <p:ph type="subTitle" idx="33"/>
          </p:nvPr>
        </p:nvSpPr>
        <p:spPr>
          <a:xfrm>
            <a:off x="5540838"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56" name="Google Shape;156;p10"/>
          <p:cNvSpPr txBox="1">
            <a:spLocks noGrp="1"/>
          </p:cNvSpPr>
          <p:nvPr>
            <p:ph type="subTitle" idx="34"/>
          </p:nvPr>
        </p:nvSpPr>
        <p:spPr>
          <a:xfrm>
            <a:off x="5540838"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57" name="Google Shape;157;p10"/>
          <p:cNvSpPr>
            <a:spLocks noGrp="1"/>
          </p:cNvSpPr>
          <p:nvPr>
            <p:ph type="pic" idx="35"/>
          </p:nvPr>
        </p:nvSpPr>
        <p:spPr>
          <a:xfrm>
            <a:off x="5883738" y="3102201"/>
            <a:ext cx="685800" cy="685800"/>
          </a:xfrm>
          <a:prstGeom prst="ellipse">
            <a:avLst/>
          </a:prstGeom>
          <a:noFill/>
          <a:ln w="19050" cap="flat" cmpd="sng">
            <a:solidFill>
              <a:schemeClr val="dk1"/>
            </a:solidFill>
            <a:prstDash val="solid"/>
            <a:round/>
            <a:headEnd type="none" w="sm" len="sm"/>
            <a:tailEnd type="none" w="sm" len="sm"/>
          </a:ln>
        </p:spPr>
      </p:sp>
      <p:sp>
        <p:nvSpPr>
          <p:cNvPr id="158" name="Google Shape;158;p10"/>
          <p:cNvSpPr/>
          <p:nvPr/>
        </p:nvSpPr>
        <p:spPr>
          <a:xfrm>
            <a:off x="7471925" y="1027330"/>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59" name="Google Shape;159;p10"/>
          <p:cNvCxnSpPr/>
          <p:nvPr/>
        </p:nvCxnSpPr>
        <p:spPr>
          <a:xfrm>
            <a:off x="7454975" y="2321098"/>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60" name="Google Shape;160;p10"/>
          <p:cNvSpPr txBox="1">
            <a:spLocks noGrp="1"/>
          </p:cNvSpPr>
          <p:nvPr>
            <p:ph type="subTitle" idx="36"/>
          </p:nvPr>
        </p:nvSpPr>
        <p:spPr>
          <a:xfrm>
            <a:off x="7197575" y="211350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61" name="Google Shape;161;p10"/>
          <p:cNvSpPr txBox="1">
            <a:spLocks noGrp="1"/>
          </p:cNvSpPr>
          <p:nvPr>
            <p:ph type="subTitle" idx="37"/>
          </p:nvPr>
        </p:nvSpPr>
        <p:spPr>
          <a:xfrm>
            <a:off x="7197575" y="1941308"/>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62" name="Google Shape;162;p10"/>
          <p:cNvSpPr txBox="1">
            <a:spLocks noGrp="1"/>
          </p:cNvSpPr>
          <p:nvPr>
            <p:ph type="subTitle" idx="38"/>
          </p:nvPr>
        </p:nvSpPr>
        <p:spPr>
          <a:xfrm>
            <a:off x="7197575" y="238412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63" name="Google Shape;163;p10"/>
          <p:cNvSpPr>
            <a:spLocks noGrp="1"/>
          </p:cNvSpPr>
          <p:nvPr>
            <p:ph type="pic" idx="39"/>
          </p:nvPr>
        </p:nvSpPr>
        <p:spPr>
          <a:xfrm>
            <a:off x="7540475" y="1095880"/>
            <a:ext cx="685800" cy="685800"/>
          </a:xfrm>
          <a:prstGeom prst="ellipse">
            <a:avLst/>
          </a:prstGeom>
          <a:noFill/>
          <a:ln w="19050" cap="flat" cmpd="sng">
            <a:solidFill>
              <a:schemeClr val="dk1"/>
            </a:solidFill>
            <a:prstDash val="solid"/>
            <a:round/>
            <a:headEnd type="none" w="sm" len="sm"/>
            <a:tailEnd type="none" w="sm" len="sm"/>
          </a:ln>
        </p:spPr>
      </p:sp>
      <p:sp>
        <p:nvSpPr>
          <p:cNvPr id="164" name="Google Shape;164;p10"/>
          <p:cNvSpPr/>
          <p:nvPr/>
        </p:nvSpPr>
        <p:spPr>
          <a:xfrm>
            <a:off x="7471925" y="3033651"/>
            <a:ext cx="822900" cy="822900"/>
          </a:xfrm>
          <a:prstGeom prst="ellipse">
            <a:avLst/>
          </a:prstGeom>
          <a:gradFill>
            <a:gsLst>
              <a:gs pos="0">
                <a:srgbClr val="FF4E02"/>
              </a:gs>
              <a:gs pos="48000">
                <a:srgbClr val="F69323"/>
              </a:gs>
              <a:gs pos="100000">
                <a:srgbClr val="FABC75"/>
              </a:gs>
            </a:gsLst>
            <a:lin ang="0"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a:solidFill>
                <a:schemeClr val="dk1"/>
              </a:solidFill>
              <a:latin typeface="Calibri"/>
              <a:ea typeface="Calibri"/>
              <a:cs typeface="Calibri"/>
              <a:sym typeface="Calibri"/>
            </a:endParaRPr>
          </a:p>
        </p:txBody>
      </p:sp>
      <p:cxnSp>
        <p:nvCxnSpPr>
          <p:cNvPr id="165" name="Google Shape;165;p10"/>
          <p:cNvCxnSpPr/>
          <p:nvPr/>
        </p:nvCxnSpPr>
        <p:spPr>
          <a:xfrm>
            <a:off x="7454975" y="4327419"/>
            <a:ext cx="856800" cy="0"/>
          </a:xfrm>
          <a:prstGeom prst="straightConnector1">
            <a:avLst/>
          </a:prstGeom>
          <a:noFill/>
          <a:ln w="9525" cap="flat" cmpd="sng">
            <a:solidFill>
              <a:schemeClr val="accent3"/>
            </a:solidFill>
            <a:prstDash val="solid"/>
            <a:miter lim="800000"/>
            <a:headEnd type="none" w="sm" len="sm"/>
            <a:tailEnd type="none" w="sm" len="sm"/>
          </a:ln>
        </p:spPr>
      </p:cxnSp>
      <p:sp>
        <p:nvSpPr>
          <p:cNvPr id="166" name="Google Shape;166;p10"/>
          <p:cNvSpPr txBox="1">
            <a:spLocks noGrp="1"/>
          </p:cNvSpPr>
          <p:nvPr>
            <p:ph type="subTitle" idx="40"/>
          </p:nvPr>
        </p:nvSpPr>
        <p:spPr>
          <a:xfrm>
            <a:off x="7197575" y="4119822"/>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900"/>
              <a:buNone/>
              <a:defRPr sz="9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67" name="Google Shape;167;p10"/>
          <p:cNvSpPr txBox="1">
            <a:spLocks noGrp="1"/>
          </p:cNvSpPr>
          <p:nvPr>
            <p:ph type="subTitle" idx="41"/>
          </p:nvPr>
        </p:nvSpPr>
        <p:spPr>
          <a:xfrm>
            <a:off x="7197575" y="3947629"/>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Clr>
                <a:schemeClr val="accent1"/>
              </a:buClr>
              <a:buSzPts val="1000"/>
              <a:buNone/>
              <a:defRPr sz="1000" b="1">
                <a:solidFill>
                  <a:schemeClr val="accent1"/>
                </a:solidFill>
              </a:defRPr>
            </a:lvl1pPr>
            <a:lvl2pPr lvl="1" algn="ctr" rtl="0">
              <a:spcBef>
                <a:spcPts val="200"/>
              </a:spcBef>
              <a:spcAft>
                <a:spcPts val="0"/>
              </a:spcAft>
              <a:buClr>
                <a:schemeClr val="accent1"/>
              </a:buClr>
              <a:buSzPts val="1000"/>
              <a:buNone/>
              <a:defRPr sz="1000" b="1">
                <a:solidFill>
                  <a:schemeClr val="accent1"/>
                </a:solidFill>
              </a:defRPr>
            </a:lvl2pPr>
            <a:lvl3pPr lvl="2" algn="ctr" rtl="0">
              <a:spcBef>
                <a:spcPts val="200"/>
              </a:spcBef>
              <a:spcAft>
                <a:spcPts val="0"/>
              </a:spcAft>
              <a:buClr>
                <a:schemeClr val="accent1"/>
              </a:buClr>
              <a:buSzPts val="1000"/>
              <a:buNone/>
              <a:defRPr sz="1000" b="1">
                <a:solidFill>
                  <a:schemeClr val="accent1"/>
                </a:solidFill>
              </a:defRPr>
            </a:lvl3pPr>
            <a:lvl4pPr lvl="3" algn="ctr" rtl="0">
              <a:spcBef>
                <a:spcPts val="200"/>
              </a:spcBef>
              <a:spcAft>
                <a:spcPts val="0"/>
              </a:spcAft>
              <a:buClr>
                <a:schemeClr val="accent1"/>
              </a:buClr>
              <a:buSzPts val="1000"/>
              <a:buNone/>
              <a:defRPr sz="1000" b="1">
                <a:solidFill>
                  <a:schemeClr val="accent1"/>
                </a:solidFill>
              </a:defRPr>
            </a:lvl4pPr>
            <a:lvl5pPr lvl="4" algn="ctr" rtl="0">
              <a:spcBef>
                <a:spcPts val="200"/>
              </a:spcBef>
              <a:spcAft>
                <a:spcPts val="0"/>
              </a:spcAft>
              <a:buClr>
                <a:schemeClr val="accent1"/>
              </a:buClr>
              <a:buSzPts val="1000"/>
              <a:buNone/>
              <a:defRPr sz="1000" b="1">
                <a:solidFill>
                  <a:schemeClr val="accent1"/>
                </a:solidFill>
              </a:defRPr>
            </a:lvl5pPr>
            <a:lvl6pPr lvl="5" algn="ctr" rtl="0">
              <a:spcBef>
                <a:spcPts val="200"/>
              </a:spcBef>
              <a:spcAft>
                <a:spcPts val="0"/>
              </a:spcAft>
              <a:buClr>
                <a:schemeClr val="accent1"/>
              </a:buClr>
              <a:buSzPts val="1000"/>
              <a:buNone/>
              <a:defRPr sz="1000" b="1">
                <a:solidFill>
                  <a:schemeClr val="accent1"/>
                </a:solidFill>
              </a:defRPr>
            </a:lvl6pPr>
            <a:lvl7pPr lvl="6" algn="ctr" rtl="0">
              <a:spcBef>
                <a:spcPts val="200"/>
              </a:spcBef>
              <a:spcAft>
                <a:spcPts val="0"/>
              </a:spcAft>
              <a:buClr>
                <a:schemeClr val="accent1"/>
              </a:buClr>
              <a:buSzPts val="1000"/>
              <a:buNone/>
              <a:defRPr sz="1000" b="1">
                <a:solidFill>
                  <a:schemeClr val="accent1"/>
                </a:solidFill>
              </a:defRPr>
            </a:lvl7pPr>
            <a:lvl8pPr lvl="7" algn="ctr" rtl="0">
              <a:spcBef>
                <a:spcPts val="200"/>
              </a:spcBef>
              <a:spcAft>
                <a:spcPts val="0"/>
              </a:spcAft>
              <a:buClr>
                <a:schemeClr val="accent1"/>
              </a:buClr>
              <a:buSzPts val="1000"/>
              <a:buNone/>
              <a:defRPr sz="1000" b="1">
                <a:solidFill>
                  <a:schemeClr val="accent1"/>
                </a:solidFill>
              </a:defRPr>
            </a:lvl8pPr>
            <a:lvl9pPr lvl="8" algn="ctr" rtl="0">
              <a:spcBef>
                <a:spcPts val="200"/>
              </a:spcBef>
              <a:spcAft>
                <a:spcPts val="200"/>
              </a:spcAft>
              <a:buClr>
                <a:schemeClr val="accent1"/>
              </a:buClr>
              <a:buSzPts val="1000"/>
              <a:buNone/>
              <a:defRPr sz="1000" b="1">
                <a:solidFill>
                  <a:schemeClr val="accent1"/>
                </a:solidFill>
              </a:defRPr>
            </a:lvl9pPr>
          </a:lstStyle>
          <a:p>
            <a:endParaRPr/>
          </a:p>
        </p:txBody>
      </p:sp>
      <p:sp>
        <p:nvSpPr>
          <p:cNvPr id="168" name="Google Shape;168;p10"/>
          <p:cNvSpPr txBox="1">
            <a:spLocks noGrp="1"/>
          </p:cNvSpPr>
          <p:nvPr>
            <p:ph type="subTitle" idx="42"/>
          </p:nvPr>
        </p:nvSpPr>
        <p:spPr>
          <a:xfrm>
            <a:off x="7197575" y="4390443"/>
            <a:ext cx="1371600" cy="183000"/>
          </a:xfrm>
          <a:prstGeom prst="rect">
            <a:avLst/>
          </a:prstGeom>
          <a:noFill/>
        </p:spPr>
        <p:txBody>
          <a:bodyPr spcFirstLastPara="1" wrap="square" lIns="0" tIns="0" rIns="0" bIns="0" anchor="t" anchorCtr="0">
            <a:noAutofit/>
          </a:bodyPr>
          <a:lstStyle>
            <a:lvl1pPr lvl="0" algn="ctr" rtl="0">
              <a:spcBef>
                <a:spcPts val="0"/>
              </a:spcBef>
              <a:spcAft>
                <a:spcPts val="0"/>
              </a:spcAft>
              <a:buSzPts val="800"/>
              <a:buNone/>
              <a:defRPr sz="800"/>
            </a:lvl1pPr>
            <a:lvl2pPr lvl="1" rtl="0">
              <a:spcBef>
                <a:spcPts val="200"/>
              </a:spcBef>
              <a:spcAft>
                <a:spcPts val="0"/>
              </a:spcAft>
              <a:buSzPts val="1000"/>
              <a:buNone/>
              <a:defRPr sz="1000"/>
            </a:lvl2pPr>
            <a:lvl3pPr lvl="2" rtl="0">
              <a:spcBef>
                <a:spcPts val="200"/>
              </a:spcBef>
              <a:spcAft>
                <a:spcPts val="0"/>
              </a:spcAft>
              <a:buSzPts val="1000"/>
              <a:buNone/>
              <a:defRPr sz="1000"/>
            </a:lvl3pPr>
            <a:lvl4pPr lvl="3" rtl="0">
              <a:spcBef>
                <a:spcPts val="200"/>
              </a:spcBef>
              <a:spcAft>
                <a:spcPts val="0"/>
              </a:spcAft>
              <a:buSzPts val="1000"/>
              <a:buNone/>
              <a:defRPr sz="1000"/>
            </a:lvl4pPr>
            <a:lvl5pPr lvl="4" rtl="0">
              <a:spcBef>
                <a:spcPts val="200"/>
              </a:spcBef>
              <a:spcAft>
                <a:spcPts val="0"/>
              </a:spcAft>
              <a:buSzPts val="1000"/>
              <a:buNone/>
              <a:defRPr sz="1000"/>
            </a:lvl5pPr>
            <a:lvl6pPr lvl="5" rtl="0">
              <a:spcBef>
                <a:spcPts val="200"/>
              </a:spcBef>
              <a:spcAft>
                <a:spcPts val="0"/>
              </a:spcAft>
              <a:buSzPts val="1000"/>
              <a:buNone/>
              <a:defRPr sz="1000"/>
            </a:lvl6pPr>
            <a:lvl7pPr lvl="6" rtl="0">
              <a:spcBef>
                <a:spcPts val="200"/>
              </a:spcBef>
              <a:spcAft>
                <a:spcPts val="0"/>
              </a:spcAft>
              <a:buSzPts val="1000"/>
              <a:buNone/>
              <a:defRPr sz="1000"/>
            </a:lvl7pPr>
            <a:lvl8pPr lvl="7" rtl="0">
              <a:spcBef>
                <a:spcPts val="200"/>
              </a:spcBef>
              <a:spcAft>
                <a:spcPts val="0"/>
              </a:spcAft>
              <a:buSzPts val="1000"/>
              <a:buNone/>
              <a:defRPr sz="1000"/>
            </a:lvl8pPr>
            <a:lvl9pPr lvl="8" rtl="0">
              <a:spcBef>
                <a:spcPts val="200"/>
              </a:spcBef>
              <a:spcAft>
                <a:spcPts val="200"/>
              </a:spcAft>
              <a:buSzPts val="1000"/>
              <a:buNone/>
              <a:defRPr sz="1000"/>
            </a:lvl9pPr>
          </a:lstStyle>
          <a:p>
            <a:endParaRPr/>
          </a:p>
        </p:txBody>
      </p:sp>
      <p:sp>
        <p:nvSpPr>
          <p:cNvPr id="169" name="Google Shape;169;p10"/>
          <p:cNvSpPr>
            <a:spLocks noGrp="1"/>
          </p:cNvSpPr>
          <p:nvPr>
            <p:ph type="pic" idx="43"/>
          </p:nvPr>
        </p:nvSpPr>
        <p:spPr>
          <a:xfrm>
            <a:off x="7540475" y="3102201"/>
            <a:ext cx="685800" cy="685800"/>
          </a:xfrm>
          <a:prstGeom prst="ellipse">
            <a:avLst/>
          </a:prstGeom>
          <a:noFill/>
          <a:ln w="19050" cap="flat" cmpd="sng">
            <a:solidFill>
              <a:schemeClr val="dk1"/>
            </a:solidFill>
            <a:prstDash val="solid"/>
            <a:round/>
            <a:headEnd type="none" w="sm" len="sm"/>
            <a:tailEnd type="none" w="sm" len="sm"/>
          </a:ln>
        </p:spPr>
      </p:sp>
      <p:pic>
        <p:nvPicPr>
          <p:cNvPr id="170" name="Google Shape;170;p10"/>
          <p:cNvPicPr preferRelativeResize="0"/>
          <p:nvPr/>
        </p:nvPicPr>
        <p:blipFill>
          <a:blip r:embed="rId2">
            <a:alphaModFix/>
          </a:blip>
          <a:stretch>
            <a:fillRect/>
          </a:stretch>
        </p:blipFill>
        <p:spPr>
          <a:xfrm>
            <a:off x="0" y="5108251"/>
            <a:ext cx="9144000" cy="381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18">
          <p15:clr>
            <a:srgbClr val="FA7B17"/>
          </p15:clr>
        </p15:guide>
        <p15:guide id="2" orient="horz" pos="3068">
          <p15:clr>
            <a:srgbClr val="FA7B17"/>
          </p15:clr>
        </p15:guide>
        <p15:guide id="3" pos="259">
          <p15:clr>
            <a:srgbClr val="FA7B17"/>
          </p15:clr>
        </p15:guide>
        <p15:guide id="4" pos="550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75" y="170050"/>
            <a:ext cx="8312700" cy="568200"/>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2100"/>
              <a:buFont typeface="Poppins Medium"/>
              <a:buNone/>
              <a:defRPr sz="2100" i="0" u="none" strike="noStrike" cap="none">
                <a:solidFill>
                  <a:schemeClr val="lt1"/>
                </a:solidFill>
                <a:latin typeface="Poppins Medium"/>
                <a:ea typeface="Poppins Medium"/>
                <a:cs typeface="Poppins Medium"/>
                <a:sym typeface="Poppins Medium"/>
              </a:defRPr>
            </a:lvl1pPr>
            <a:lvl2pPr lvl="1" rtl="0">
              <a:spcBef>
                <a:spcPts val="0"/>
              </a:spcBef>
              <a:spcAft>
                <a:spcPts val="0"/>
              </a:spcAft>
              <a:buSzPts val="1100"/>
              <a:buFont typeface="Poppins Medium"/>
              <a:buNone/>
              <a:defRPr sz="1400">
                <a:latin typeface="Poppins Medium"/>
                <a:ea typeface="Poppins Medium"/>
                <a:cs typeface="Poppins Medium"/>
                <a:sym typeface="Poppins Medium"/>
              </a:defRPr>
            </a:lvl2pPr>
            <a:lvl3pPr lvl="2" rtl="0">
              <a:spcBef>
                <a:spcPts val="0"/>
              </a:spcBef>
              <a:spcAft>
                <a:spcPts val="0"/>
              </a:spcAft>
              <a:buSzPts val="1100"/>
              <a:buFont typeface="Poppins Medium"/>
              <a:buNone/>
              <a:defRPr sz="1400">
                <a:latin typeface="Poppins Medium"/>
                <a:ea typeface="Poppins Medium"/>
                <a:cs typeface="Poppins Medium"/>
                <a:sym typeface="Poppins Medium"/>
              </a:defRPr>
            </a:lvl3pPr>
            <a:lvl4pPr lvl="3" rtl="0">
              <a:spcBef>
                <a:spcPts val="0"/>
              </a:spcBef>
              <a:spcAft>
                <a:spcPts val="0"/>
              </a:spcAft>
              <a:buSzPts val="1100"/>
              <a:buFont typeface="Poppins Medium"/>
              <a:buNone/>
              <a:defRPr sz="1400">
                <a:latin typeface="Poppins Medium"/>
                <a:ea typeface="Poppins Medium"/>
                <a:cs typeface="Poppins Medium"/>
                <a:sym typeface="Poppins Medium"/>
              </a:defRPr>
            </a:lvl4pPr>
            <a:lvl5pPr lvl="4" rtl="0">
              <a:spcBef>
                <a:spcPts val="0"/>
              </a:spcBef>
              <a:spcAft>
                <a:spcPts val="0"/>
              </a:spcAft>
              <a:buSzPts val="1100"/>
              <a:buFont typeface="Poppins Medium"/>
              <a:buNone/>
              <a:defRPr sz="1400">
                <a:latin typeface="Poppins Medium"/>
                <a:ea typeface="Poppins Medium"/>
                <a:cs typeface="Poppins Medium"/>
                <a:sym typeface="Poppins Medium"/>
              </a:defRPr>
            </a:lvl5pPr>
            <a:lvl6pPr lvl="5" rtl="0">
              <a:spcBef>
                <a:spcPts val="0"/>
              </a:spcBef>
              <a:spcAft>
                <a:spcPts val="0"/>
              </a:spcAft>
              <a:buSzPts val="1100"/>
              <a:buFont typeface="Poppins Medium"/>
              <a:buNone/>
              <a:defRPr sz="1400">
                <a:latin typeface="Poppins Medium"/>
                <a:ea typeface="Poppins Medium"/>
                <a:cs typeface="Poppins Medium"/>
                <a:sym typeface="Poppins Medium"/>
              </a:defRPr>
            </a:lvl6pPr>
            <a:lvl7pPr lvl="6" rtl="0">
              <a:spcBef>
                <a:spcPts val="0"/>
              </a:spcBef>
              <a:spcAft>
                <a:spcPts val="0"/>
              </a:spcAft>
              <a:buSzPts val="1100"/>
              <a:buFont typeface="Poppins Medium"/>
              <a:buNone/>
              <a:defRPr sz="1400">
                <a:latin typeface="Poppins Medium"/>
                <a:ea typeface="Poppins Medium"/>
                <a:cs typeface="Poppins Medium"/>
                <a:sym typeface="Poppins Medium"/>
              </a:defRPr>
            </a:lvl7pPr>
            <a:lvl8pPr lvl="7" rtl="0">
              <a:spcBef>
                <a:spcPts val="0"/>
              </a:spcBef>
              <a:spcAft>
                <a:spcPts val="0"/>
              </a:spcAft>
              <a:buSzPts val="1100"/>
              <a:buFont typeface="Poppins Medium"/>
              <a:buNone/>
              <a:defRPr sz="1400">
                <a:latin typeface="Poppins Medium"/>
                <a:ea typeface="Poppins Medium"/>
                <a:cs typeface="Poppins Medium"/>
                <a:sym typeface="Poppins Medium"/>
              </a:defRPr>
            </a:lvl8pPr>
            <a:lvl9pPr lvl="8" rtl="0">
              <a:spcBef>
                <a:spcPts val="0"/>
              </a:spcBef>
              <a:spcAft>
                <a:spcPts val="0"/>
              </a:spcAft>
              <a:buSzPts val="1100"/>
              <a:buFont typeface="Poppins Medium"/>
              <a:buNone/>
              <a:defRPr sz="1400">
                <a:latin typeface="Poppins Medium"/>
                <a:ea typeface="Poppins Medium"/>
                <a:cs typeface="Poppins Medium"/>
                <a:sym typeface="Poppins Medium"/>
              </a:defRPr>
            </a:lvl9pPr>
          </a:lstStyle>
          <a:p>
            <a:endParaRPr/>
          </a:p>
        </p:txBody>
      </p:sp>
      <p:sp>
        <p:nvSpPr>
          <p:cNvPr id="7" name="Google Shape;7;p1"/>
          <p:cNvSpPr txBox="1">
            <a:spLocks noGrp="1"/>
          </p:cNvSpPr>
          <p:nvPr>
            <p:ph type="body" idx="1"/>
          </p:nvPr>
        </p:nvSpPr>
        <p:spPr>
          <a:xfrm>
            <a:off x="415650" y="1282925"/>
            <a:ext cx="8312700" cy="31797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1pPr>
            <a:lvl2pPr marL="914400" lvl="1"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2pPr>
            <a:lvl3pPr marL="1371600" lvl="2"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3pPr>
            <a:lvl4pPr marL="1828800" lvl="3"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4pPr>
            <a:lvl5pPr marL="2286000" lvl="4"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5pPr>
            <a:lvl6pPr marL="2743200" lvl="5"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6pPr>
            <a:lvl7pPr marL="3200400" lvl="6"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7pPr>
            <a:lvl8pPr marL="3657600" lvl="7"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8pPr>
            <a:lvl9pPr marL="4114800" lvl="8" indent="-317500" rtl="0">
              <a:spcBef>
                <a:spcPts val="200"/>
              </a:spcBef>
              <a:spcAft>
                <a:spcPts val="200"/>
              </a:spcAft>
              <a:buClr>
                <a:schemeClr val="lt1"/>
              </a:buClr>
              <a:buSzPts val="1400"/>
              <a:buFont typeface="Calibri"/>
              <a:buChar char="■"/>
              <a:defRPr>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1"/>
        <p:cNvGrpSpPr/>
        <p:nvPr/>
      </p:nvGrpSpPr>
      <p:grpSpPr>
        <a:xfrm>
          <a:off x="0" y="0"/>
          <a:ext cx="0" cy="0"/>
          <a:chOff x="0" y="0"/>
          <a:chExt cx="0" cy="0"/>
        </a:xfrm>
      </p:grpSpPr>
      <p:sp>
        <p:nvSpPr>
          <p:cNvPr id="672" name="Google Shape;672;p31"/>
          <p:cNvSpPr txBox="1">
            <a:spLocks noGrp="1"/>
          </p:cNvSpPr>
          <p:nvPr>
            <p:ph type="title"/>
          </p:nvPr>
        </p:nvSpPr>
        <p:spPr>
          <a:xfrm>
            <a:off x="415675" y="170050"/>
            <a:ext cx="8312700" cy="568200"/>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2100"/>
              <a:buFont typeface="Poppins Medium"/>
              <a:buNone/>
              <a:defRPr sz="2100" i="0" u="none" strike="noStrike" cap="none">
                <a:solidFill>
                  <a:schemeClr val="lt1"/>
                </a:solidFill>
                <a:latin typeface="Poppins Medium"/>
                <a:ea typeface="Poppins Medium"/>
                <a:cs typeface="Poppins Medium"/>
                <a:sym typeface="Poppins Medium"/>
              </a:defRPr>
            </a:lvl1pPr>
            <a:lvl2pPr lvl="1" rtl="0">
              <a:spcBef>
                <a:spcPts val="0"/>
              </a:spcBef>
              <a:spcAft>
                <a:spcPts val="0"/>
              </a:spcAft>
              <a:buSzPts val="1100"/>
              <a:buFont typeface="Poppins Medium"/>
              <a:buNone/>
              <a:defRPr sz="1400">
                <a:latin typeface="Poppins Medium"/>
                <a:ea typeface="Poppins Medium"/>
                <a:cs typeface="Poppins Medium"/>
                <a:sym typeface="Poppins Medium"/>
              </a:defRPr>
            </a:lvl2pPr>
            <a:lvl3pPr lvl="2" rtl="0">
              <a:spcBef>
                <a:spcPts val="0"/>
              </a:spcBef>
              <a:spcAft>
                <a:spcPts val="0"/>
              </a:spcAft>
              <a:buSzPts val="1100"/>
              <a:buFont typeface="Poppins Medium"/>
              <a:buNone/>
              <a:defRPr sz="1400">
                <a:latin typeface="Poppins Medium"/>
                <a:ea typeface="Poppins Medium"/>
                <a:cs typeface="Poppins Medium"/>
                <a:sym typeface="Poppins Medium"/>
              </a:defRPr>
            </a:lvl3pPr>
            <a:lvl4pPr lvl="3" rtl="0">
              <a:spcBef>
                <a:spcPts val="0"/>
              </a:spcBef>
              <a:spcAft>
                <a:spcPts val="0"/>
              </a:spcAft>
              <a:buSzPts val="1100"/>
              <a:buFont typeface="Poppins Medium"/>
              <a:buNone/>
              <a:defRPr sz="1400">
                <a:latin typeface="Poppins Medium"/>
                <a:ea typeface="Poppins Medium"/>
                <a:cs typeface="Poppins Medium"/>
                <a:sym typeface="Poppins Medium"/>
              </a:defRPr>
            </a:lvl4pPr>
            <a:lvl5pPr lvl="4" rtl="0">
              <a:spcBef>
                <a:spcPts val="0"/>
              </a:spcBef>
              <a:spcAft>
                <a:spcPts val="0"/>
              </a:spcAft>
              <a:buSzPts val="1100"/>
              <a:buFont typeface="Poppins Medium"/>
              <a:buNone/>
              <a:defRPr sz="1400">
                <a:latin typeface="Poppins Medium"/>
                <a:ea typeface="Poppins Medium"/>
                <a:cs typeface="Poppins Medium"/>
                <a:sym typeface="Poppins Medium"/>
              </a:defRPr>
            </a:lvl5pPr>
            <a:lvl6pPr lvl="5" rtl="0">
              <a:spcBef>
                <a:spcPts val="0"/>
              </a:spcBef>
              <a:spcAft>
                <a:spcPts val="0"/>
              </a:spcAft>
              <a:buSzPts val="1100"/>
              <a:buFont typeface="Poppins Medium"/>
              <a:buNone/>
              <a:defRPr sz="1400">
                <a:latin typeface="Poppins Medium"/>
                <a:ea typeface="Poppins Medium"/>
                <a:cs typeface="Poppins Medium"/>
                <a:sym typeface="Poppins Medium"/>
              </a:defRPr>
            </a:lvl6pPr>
            <a:lvl7pPr lvl="6" rtl="0">
              <a:spcBef>
                <a:spcPts val="0"/>
              </a:spcBef>
              <a:spcAft>
                <a:spcPts val="0"/>
              </a:spcAft>
              <a:buSzPts val="1100"/>
              <a:buFont typeface="Poppins Medium"/>
              <a:buNone/>
              <a:defRPr sz="1400">
                <a:latin typeface="Poppins Medium"/>
                <a:ea typeface="Poppins Medium"/>
                <a:cs typeface="Poppins Medium"/>
                <a:sym typeface="Poppins Medium"/>
              </a:defRPr>
            </a:lvl7pPr>
            <a:lvl8pPr lvl="7" rtl="0">
              <a:spcBef>
                <a:spcPts val="0"/>
              </a:spcBef>
              <a:spcAft>
                <a:spcPts val="0"/>
              </a:spcAft>
              <a:buSzPts val="1100"/>
              <a:buFont typeface="Poppins Medium"/>
              <a:buNone/>
              <a:defRPr sz="1400">
                <a:latin typeface="Poppins Medium"/>
                <a:ea typeface="Poppins Medium"/>
                <a:cs typeface="Poppins Medium"/>
                <a:sym typeface="Poppins Medium"/>
              </a:defRPr>
            </a:lvl8pPr>
            <a:lvl9pPr lvl="8" rtl="0">
              <a:spcBef>
                <a:spcPts val="0"/>
              </a:spcBef>
              <a:spcAft>
                <a:spcPts val="0"/>
              </a:spcAft>
              <a:buSzPts val="1100"/>
              <a:buFont typeface="Poppins Medium"/>
              <a:buNone/>
              <a:defRPr sz="1400">
                <a:latin typeface="Poppins Medium"/>
                <a:ea typeface="Poppins Medium"/>
                <a:cs typeface="Poppins Medium"/>
                <a:sym typeface="Poppins Medium"/>
              </a:defRPr>
            </a:lvl9pPr>
          </a:lstStyle>
          <a:p>
            <a:endParaRPr/>
          </a:p>
        </p:txBody>
      </p:sp>
      <p:sp>
        <p:nvSpPr>
          <p:cNvPr id="673" name="Google Shape;673;p31"/>
          <p:cNvSpPr txBox="1">
            <a:spLocks noGrp="1"/>
          </p:cNvSpPr>
          <p:nvPr>
            <p:ph type="body" idx="1"/>
          </p:nvPr>
        </p:nvSpPr>
        <p:spPr>
          <a:xfrm>
            <a:off x="415650" y="1282925"/>
            <a:ext cx="8312700" cy="3179700"/>
          </a:xfrm>
          <a:prstGeom prst="rect">
            <a:avLst/>
          </a:prstGeom>
          <a:noFill/>
          <a:ln>
            <a:noFill/>
          </a:ln>
        </p:spPr>
        <p:txBody>
          <a:bodyPr spcFirstLastPara="1" wrap="square" lIns="0" tIns="0" rIns="0" bIns="0" anchor="t" anchorCtr="0">
            <a:noAutofit/>
          </a:bodyPr>
          <a:lstStyle>
            <a:lvl1pPr marL="457200" lvl="0" indent="-317500" rtl="0">
              <a:spcBef>
                <a:spcPts val="0"/>
              </a:spcBef>
              <a:spcAft>
                <a:spcPts val="0"/>
              </a:spcAft>
              <a:buClr>
                <a:schemeClr val="lt1"/>
              </a:buClr>
              <a:buSzPts val="1400"/>
              <a:buFont typeface="Calibri"/>
              <a:buChar char="●"/>
              <a:defRPr>
                <a:solidFill>
                  <a:schemeClr val="lt1"/>
                </a:solidFill>
                <a:latin typeface="Calibri"/>
                <a:ea typeface="Calibri"/>
                <a:cs typeface="Calibri"/>
                <a:sym typeface="Calibri"/>
              </a:defRPr>
            </a:lvl1pPr>
            <a:lvl2pPr marL="914400" lvl="1"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2pPr>
            <a:lvl3pPr marL="1371600" lvl="2"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3pPr>
            <a:lvl4pPr marL="1828800" lvl="3"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4pPr>
            <a:lvl5pPr marL="2286000" lvl="4"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5pPr>
            <a:lvl6pPr marL="2743200" lvl="5"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6pPr>
            <a:lvl7pPr marL="3200400" lvl="6"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7pPr>
            <a:lvl8pPr marL="3657600" lvl="7" indent="-317500" rtl="0">
              <a:spcBef>
                <a:spcPts val="200"/>
              </a:spcBef>
              <a:spcAft>
                <a:spcPts val="0"/>
              </a:spcAft>
              <a:buClr>
                <a:schemeClr val="lt1"/>
              </a:buClr>
              <a:buSzPts val="1400"/>
              <a:buFont typeface="Calibri"/>
              <a:buChar char="○"/>
              <a:defRPr>
                <a:solidFill>
                  <a:schemeClr val="lt1"/>
                </a:solidFill>
                <a:latin typeface="Calibri"/>
                <a:ea typeface="Calibri"/>
                <a:cs typeface="Calibri"/>
                <a:sym typeface="Calibri"/>
              </a:defRPr>
            </a:lvl8pPr>
            <a:lvl9pPr marL="4114800" lvl="8" indent="-317500" rtl="0">
              <a:spcBef>
                <a:spcPts val="200"/>
              </a:spcBef>
              <a:spcAft>
                <a:spcPts val="200"/>
              </a:spcAft>
              <a:buClr>
                <a:schemeClr val="lt1"/>
              </a:buClr>
              <a:buSzPts val="1400"/>
              <a:buFont typeface="Calibri"/>
              <a:buChar char="■"/>
              <a:defRPr>
                <a:solidFill>
                  <a:schemeClr val="lt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ishweashwarsukla/project_agent"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s://hub.docker.com/r/kanukollugvt/flasktest-app"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61"/>
          <p:cNvPicPr preferRelativeResize="0"/>
          <p:nvPr/>
        </p:nvPicPr>
        <p:blipFill>
          <a:blip r:embed="rId3">
            <a:alphaModFix/>
          </a:blip>
          <a:stretch>
            <a:fillRect/>
          </a:stretch>
        </p:blipFill>
        <p:spPr>
          <a:xfrm>
            <a:off x="0" y="0"/>
            <a:ext cx="9207502" cy="5143501"/>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341" name="Google Shape;1341;p61"/>
          <p:cNvSpPr txBox="1">
            <a:spLocks noGrp="1"/>
          </p:cNvSpPr>
          <p:nvPr>
            <p:ph type="title"/>
          </p:nvPr>
        </p:nvSpPr>
        <p:spPr>
          <a:xfrm>
            <a:off x="415650" y="393425"/>
            <a:ext cx="4695900" cy="2583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700">
                <a:solidFill>
                  <a:srgbClr val="FFFFFF"/>
                </a:solidFill>
                <a:latin typeface="Caveat SemiBold"/>
                <a:ea typeface="Caveat SemiBold"/>
                <a:cs typeface="Caveat SemiBold"/>
                <a:sym typeface="Caveat SemiBold"/>
              </a:rPr>
              <a:t>Stock Market Insights With AI Agent using Google GenAI &amp; ChromaDB</a:t>
            </a:r>
            <a:endParaRPr sz="4700">
              <a:solidFill>
                <a:srgbClr val="FFFFFF"/>
              </a:solidFill>
              <a:latin typeface="Caveat SemiBold"/>
              <a:ea typeface="Caveat SemiBold"/>
              <a:cs typeface="Caveat SemiBold"/>
              <a:sym typeface="Caveat SemiBold"/>
            </a:endParaRPr>
          </a:p>
        </p:txBody>
      </p:sp>
      <p:sp>
        <p:nvSpPr>
          <p:cNvPr id="1342" name="Google Shape;1342;p61"/>
          <p:cNvSpPr txBox="1">
            <a:spLocks noGrp="1"/>
          </p:cNvSpPr>
          <p:nvPr>
            <p:ph type="subTitle" idx="1"/>
          </p:nvPr>
        </p:nvSpPr>
        <p:spPr>
          <a:xfrm>
            <a:off x="415650" y="3256225"/>
            <a:ext cx="4158600" cy="8094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sz="2400" b="1">
                <a:solidFill>
                  <a:srgbClr val="D9D9D9"/>
                </a:solidFill>
                <a:latin typeface="Courier New"/>
                <a:ea typeface="Courier New"/>
                <a:cs typeface="Courier New"/>
                <a:sym typeface="Courier New"/>
              </a:rPr>
              <a:t>code Breakdown and Workflow Explanation</a:t>
            </a:r>
            <a:endParaRPr sz="2400" b="1">
              <a:solidFill>
                <a:srgbClr val="D9D9D9"/>
              </a:solidFill>
              <a:latin typeface="Courier New"/>
              <a:ea typeface="Courier New"/>
              <a:cs typeface="Courier New"/>
              <a:sym typeface="Courier New"/>
            </a:endParaRPr>
          </a:p>
        </p:txBody>
      </p:sp>
      <p:sp>
        <p:nvSpPr>
          <p:cNvPr id="1343" name="Google Shape;1343;p61"/>
          <p:cNvSpPr txBox="1">
            <a:spLocks noGrp="1"/>
          </p:cNvSpPr>
          <p:nvPr>
            <p:ph type="subTitle" idx="2"/>
          </p:nvPr>
        </p:nvSpPr>
        <p:spPr>
          <a:xfrm>
            <a:off x="4387800" y="4874750"/>
            <a:ext cx="4532100" cy="246300"/>
          </a:xfrm>
          <a:prstGeom prst="rect">
            <a:avLst/>
          </a:prstGeom>
        </p:spPr>
        <p:txBody>
          <a:bodyPr spcFirstLastPara="1" wrap="square" lIns="91425" tIns="45700" rIns="91425" bIns="45700" anchor="ctr" anchorCtr="0">
            <a:spAutoFit/>
          </a:bodyPr>
          <a:lstStyle/>
          <a:p>
            <a:pPr marL="0" lvl="0" indent="0" algn="l" rtl="0">
              <a:spcBef>
                <a:spcPts val="0"/>
              </a:spcBef>
              <a:spcAft>
                <a:spcPts val="200"/>
              </a:spcAft>
              <a:buNone/>
            </a:pPr>
            <a:r>
              <a:rPr lang="en"/>
              <a:t>Kanukollu Goutham (804130) AND Bishweshwar Sukla(804133)</a:t>
            </a:r>
            <a:endParaRPr/>
          </a:p>
        </p:txBody>
      </p:sp>
      <p:sp>
        <p:nvSpPr>
          <p:cNvPr id="1344" name="Google Shape;1344;p61"/>
          <p:cNvSpPr txBox="1">
            <a:spLocks noGrp="1"/>
          </p:cNvSpPr>
          <p:nvPr>
            <p:ph type="subTitle" idx="4"/>
          </p:nvPr>
        </p:nvSpPr>
        <p:spPr>
          <a:xfrm>
            <a:off x="3927616" y="4874750"/>
            <a:ext cx="642000" cy="924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DD-MMM-YYYY</a:t>
            </a:r>
            <a:endParaRPr/>
          </a:p>
        </p:txBody>
      </p:sp>
      <p:sp>
        <p:nvSpPr>
          <p:cNvPr id="1345" name="Google Shape;1345;p61"/>
          <p:cNvSpPr txBox="1">
            <a:spLocks noGrp="1"/>
          </p:cNvSpPr>
          <p:nvPr>
            <p:ph type="subTitle" idx="5"/>
          </p:nvPr>
        </p:nvSpPr>
        <p:spPr>
          <a:xfrm>
            <a:off x="5237692" y="4874750"/>
            <a:ext cx="558900" cy="924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John Smith</a:t>
            </a:r>
            <a:endParaRPr/>
          </a:p>
        </p:txBody>
      </p:sp>
      <p:sp>
        <p:nvSpPr>
          <p:cNvPr id="1346" name="Google Shape;1346;p61"/>
          <p:cNvSpPr txBox="1">
            <a:spLocks noGrp="1"/>
          </p:cNvSpPr>
          <p:nvPr>
            <p:ph type="subTitle" idx="3"/>
          </p:nvPr>
        </p:nvSpPr>
        <p:spPr>
          <a:xfrm>
            <a:off x="2308944" y="4874750"/>
            <a:ext cx="1032600" cy="92400"/>
          </a:xfrm>
          <a:prstGeom prst="rect">
            <a:avLst/>
          </a:prstGeom>
        </p:spPr>
        <p:txBody>
          <a:bodyPr spcFirstLastPara="1" wrap="square" lIns="0" tIns="0" rIns="0" bIns="0" anchor="t" anchorCtr="0">
            <a:noAutofit/>
          </a:bodyPr>
          <a:lstStyle/>
          <a:p>
            <a:pPr marL="0" lvl="0" indent="0" algn="ctr" rtl="0">
              <a:spcBef>
                <a:spcPts val="0"/>
              </a:spcBef>
              <a:spcAft>
                <a:spcPts val="200"/>
              </a:spcAft>
              <a:buNone/>
            </a:pPr>
            <a:r>
              <a:rPr lang="en"/>
              <a:t>Confidential</a:t>
            </a:r>
            <a:endParaRPr/>
          </a:p>
        </p:txBody>
      </p:sp>
      <p:pic>
        <p:nvPicPr>
          <p:cNvPr id="1347" name="Google Shape;1347;p61"/>
          <p:cNvPicPr preferRelativeResize="0"/>
          <p:nvPr/>
        </p:nvPicPr>
        <p:blipFill>
          <a:blip r:embed="rId4">
            <a:alphaModFix/>
          </a:blip>
          <a:stretch>
            <a:fillRect/>
          </a:stretch>
        </p:blipFill>
        <p:spPr>
          <a:xfrm>
            <a:off x="5963350" y="3615438"/>
            <a:ext cx="1259300" cy="1259300"/>
          </a:xfrm>
          <a:prstGeom prst="rect">
            <a:avLst/>
          </a:prstGeom>
          <a:noFill/>
          <a:ln>
            <a:noFill/>
          </a:ln>
          <a:effectLst>
            <a:outerShdw blurRad="57150" dist="19050" dir="5400000" algn="bl" rotWithShape="0">
              <a:srgbClr val="000000">
                <a:alpha val="50000"/>
              </a:srgbClr>
            </a:outerShdw>
          </a:effectLst>
        </p:spPr>
      </p:pic>
      <p:pic>
        <p:nvPicPr>
          <p:cNvPr id="1348" name="Google Shape;1348;p61"/>
          <p:cNvPicPr preferRelativeResize="0"/>
          <p:nvPr/>
        </p:nvPicPr>
        <p:blipFill>
          <a:blip r:embed="rId5">
            <a:alphaModFix/>
          </a:blip>
          <a:stretch>
            <a:fillRect/>
          </a:stretch>
        </p:blipFill>
        <p:spPr>
          <a:xfrm>
            <a:off x="7431075" y="3615451"/>
            <a:ext cx="1032600" cy="1259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70"/>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03" name="Google Shape;1403;p70"/>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pic>
        <p:nvPicPr>
          <p:cNvPr id="1404" name="Google Shape;1404;p70"/>
          <p:cNvPicPr preferRelativeResize="0"/>
          <p:nvPr/>
        </p:nvPicPr>
        <p:blipFill>
          <a:blip r:embed="rId3">
            <a:alphaModFix/>
          </a:blip>
          <a:stretch>
            <a:fillRect/>
          </a:stretch>
        </p:blipFill>
        <p:spPr>
          <a:xfrm>
            <a:off x="-78100" y="14483"/>
            <a:ext cx="9284424" cy="51290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71"/>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10" name="Google Shape;1410;p71"/>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endParaRPr/>
          </a:p>
        </p:txBody>
      </p:sp>
      <p:pic>
        <p:nvPicPr>
          <p:cNvPr id="1411" name="Google Shape;1411;p71"/>
          <p:cNvPicPr preferRelativeResize="0"/>
          <p:nvPr/>
        </p:nvPicPr>
        <p:blipFill>
          <a:blip r:embed="rId3">
            <a:alphaModFix/>
          </a:blip>
          <a:stretch>
            <a:fillRect/>
          </a:stretch>
        </p:blipFill>
        <p:spPr>
          <a:xfrm>
            <a:off x="4775" y="0"/>
            <a:ext cx="913447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72"/>
          <p:cNvSpPr txBox="1">
            <a:spLocks noGrp="1"/>
          </p:cNvSpPr>
          <p:nvPr>
            <p:ph type="title"/>
          </p:nvPr>
        </p:nvSpPr>
        <p:spPr>
          <a:xfrm>
            <a:off x="415625" y="372600"/>
            <a:ext cx="8312700" cy="886500"/>
          </a:xfrm>
          <a:prstGeom prst="rect">
            <a:avLst/>
          </a:prstGeom>
        </p:spPr>
        <p:txBody>
          <a:bodyPr spcFirstLastPara="1" wrap="square" lIns="0" tIns="0" rIns="0" bIns="0" anchor="t" anchorCtr="0">
            <a:noAutofit/>
          </a:bodyPr>
          <a:lstStyle/>
          <a:p>
            <a:pPr marL="0" lvl="0" indent="0" algn="l" rtl="0">
              <a:lnSpc>
                <a:spcPct val="115000"/>
              </a:lnSpc>
              <a:spcBef>
                <a:spcPts val="1400"/>
              </a:spcBef>
              <a:spcAft>
                <a:spcPts val="400"/>
              </a:spcAft>
              <a:buClr>
                <a:schemeClr val="lt1"/>
              </a:buClr>
              <a:buSzPts val="1100"/>
              <a:buFont typeface="Arial"/>
              <a:buNone/>
            </a:pPr>
            <a:r>
              <a:rPr lang="en" sz="3600" b="1">
                <a:solidFill>
                  <a:srgbClr val="FF9900"/>
                </a:solidFill>
                <a:latin typeface="Arial"/>
                <a:ea typeface="Arial"/>
                <a:cs typeface="Arial"/>
                <a:sym typeface="Arial"/>
              </a:rPr>
              <a:t>Module 2: Text Processing &amp; Chunking</a:t>
            </a:r>
            <a:endParaRPr sz="3600">
              <a:solidFill>
                <a:srgbClr val="FF9900"/>
              </a:solidFill>
            </a:endParaRPr>
          </a:p>
        </p:txBody>
      </p:sp>
      <p:sp>
        <p:nvSpPr>
          <p:cNvPr id="1417" name="Google Shape;1417;p72"/>
          <p:cNvSpPr txBox="1">
            <a:spLocks noGrp="1"/>
          </p:cNvSpPr>
          <p:nvPr>
            <p:ph type="body" idx="1"/>
          </p:nvPr>
        </p:nvSpPr>
        <p:spPr>
          <a:xfrm>
            <a:off x="415625" y="1472625"/>
            <a:ext cx="8312700" cy="3175800"/>
          </a:xfrm>
          <a:prstGeom prst="rect">
            <a:avLst/>
          </a:prstGeom>
        </p:spPr>
        <p:txBody>
          <a:bodyPr spcFirstLastPara="1" wrap="square" lIns="0" tIns="0" rIns="0" bIns="0" anchor="t" anchorCtr="0">
            <a:noAutofit/>
          </a:bodyPr>
          <a:lstStyle/>
          <a:p>
            <a:pPr marL="0" lvl="0" indent="0" algn="l" rtl="0">
              <a:lnSpc>
                <a:spcPct val="115000"/>
              </a:lnSpc>
              <a:spcBef>
                <a:spcPts val="1400"/>
              </a:spcBef>
              <a:spcAft>
                <a:spcPts val="0"/>
              </a:spcAft>
              <a:buClr>
                <a:schemeClr val="lt1"/>
              </a:buClr>
              <a:buSzPts val="1100"/>
              <a:buFont typeface="Arial"/>
              <a:buNone/>
            </a:pPr>
            <a:endParaRPr sz="1800">
              <a:latin typeface="Merriweather"/>
              <a:ea typeface="Merriweather"/>
              <a:cs typeface="Merriweather"/>
              <a:sym typeface="Merriweather"/>
            </a:endParaRPr>
          </a:p>
          <a:p>
            <a:pPr marL="457200" lvl="0" indent="-342900" algn="l" rtl="0">
              <a:lnSpc>
                <a:spcPct val="115000"/>
              </a:lnSpc>
              <a:spcBef>
                <a:spcPts val="1200"/>
              </a:spcBef>
              <a:spcAft>
                <a:spcPts val="0"/>
              </a:spcAft>
              <a:buSzPts val="1800"/>
              <a:buFont typeface="Arial"/>
              <a:buChar char="●"/>
            </a:pPr>
            <a:r>
              <a:rPr lang="en" sz="1800">
                <a:latin typeface="Merriweather"/>
                <a:ea typeface="Merriweather"/>
                <a:cs typeface="Merriweather"/>
                <a:sym typeface="Merriweather"/>
              </a:rPr>
              <a:t>Text Splitter:</a:t>
            </a:r>
            <a:endParaRPr sz="1800">
              <a:latin typeface="Merriweather"/>
              <a:ea typeface="Merriweather"/>
              <a:cs typeface="Merriweather"/>
              <a:sym typeface="Merriweather"/>
            </a:endParaRPr>
          </a:p>
          <a:p>
            <a:pPr marL="914400" lvl="1" indent="-342900" algn="l" rtl="0">
              <a:lnSpc>
                <a:spcPct val="115000"/>
              </a:lnSpc>
              <a:spcBef>
                <a:spcPts val="0"/>
              </a:spcBef>
              <a:spcAft>
                <a:spcPts val="0"/>
              </a:spcAft>
              <a:buSzPts val="1800"/>
              <a:buFont typeface="Arial"/>
              <a:buChar char="○"/>
            </a:pPr>
            <a:r>
              <a:rPr lang="en" sz="1800">
                <a:solidFill>
                  <a:srgbClr val="188038"/>
                </a:solidFill>
                <a:latin typeface="Merriweather"/>
                <a:ea typeface="Merriweather"/>
                <a:cs typeface="Merriweather"/>
                <a:sym typeface="Merriweather"/>
              </a:rPr>
              <a:t>RecursiveCharacterTextSplitter</a:t>
            </a:r>
            <a:r>
              <a:rPr lang="en" sz="1800">
                <a:latin typeface="Merriweather"/>
                <a:ea typeface="Merriweather"/>
                <a:cs typeface="Merriweather"/>
                <a:sym typeface="Merriweather"/>
              </a:rPr>
              <a:t>: Chunks documents into smaller pieces to fit within token limits for embedding.</a:t>
            </a:r>
            <a:endParaRPr sz="1800">
              <a:latin typeface="Merriweather"/>
              <a:ea typeface="Merriweather"/>
              <a:cs typeface="Merriweather"/>
              <a:sym typeface="Merriweather"/>
            </a:endParaRPr>
          </a:p>
          <a:p>
            <a:pPr marL="914400" lvl="1" indent="-342900" algn="l" rtl="0">
              <a:lnSpc>
                <a:spcPct val="115000"/>
              </a:lnSpc>
              <a:spcBef>
                <a:spcPts val="0"/>
              </a:spcBef>
              <a:spcAft>
                <a:spcPts val="0"/>
              </a:spcAft>
              <a:buSzPts val="1800"/>
              <a:buFont typeface="Arial"/>
              <a:buChar char="○"/>
            </a:pPr>
            <a:r>
              <a:rPr lang="en" sz="1800">
                <a:latin typeface="Merriweather"/>
                <a:ea typeface="Merriweather"/>
                <a:cs typeface="Merriweather"/>
                <a:sym typeface="Merriweather"/>
              </a:rPr>
              <a:t>Chunk Size: Set to 100 characters with a 20-character overlap to improve context consistency across chunks</a:t>
            </a:r>
            <a:endParaRPr sz="1800">
              <a:latin typeface="Merriweather"/>
              <a:ea typeface="Merriweather"/>
              <a:cs typeface="Merriweather"/>
              <a:sym typeface="Merriweather"/>
            </a:endParaRPr>
          </a:p>
          <a:p>
            <a:pPr marL="0" lvl="0" indent="0" algn="l" rtl="0">
              <a:spcBef>
                <a:spcPts val="1200"/>
              </a:spcBef>
              <a:spcAft>
                <a:spcPts val="200"/>
              </a:spcAft>
              <a:buNone/>
            </a:pPr>
            <a:endParaRPr sz="1800">
              <a:latin typeface="Merriweather"/>
              <a:ea typeface="Merriweather"/>
              <a:cs typeface="Merriweather"/>
              <a:sym typeface="Merriweather"/>
            </a:endParaRPr>
          </a:p>
        </p:txBody>
      </p:sp>
      <p:pic>
        <p:nvPicPr>
          <p:cNvPr id="1418" name="Google Shape;1418;p72"/>
          <p:cNvPicPr preferRelativeResize="0"/>
          <p:nvPr/>
        </p:nvPicPr>
        <p:blipFill rotWithShape="1">
          <a:blip r:embed="rId3">
            <a:alphaModFix/>
          </a:blip>
          <a:srcRect t="19627" b="58778"/>
          <a:stretch/>
        </p:blipFill>
        <p:spPr>
          <a:xfrm>
            <a:off x="4738" y="3854975"/>
            <a:ext cx="9134475" cy="1110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73"/>
          <p:cNvSpPr txBox="1">
            <a:spLocks noGrp="1"/>
          </p:cNvSpPr>
          <p:nvPr>
            <p:ph type="title"/>
          </p:nvPr>
        </p:nvSpPr>
        <p:spPr>
          <a:xfrm>
            <a:off x="415625" y="372600"/>
            <a:ext cx="8312700" cy="100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Module 3: Process User Input</a:t>
            </a:r>
            <a:endParaRPr sz="3600">
              <a:solidFill>
                <a:srgbClr val="FF9900"/>
              </a:solidFill>
            </a:endParaRPr>
          </a:p>
        </p:txBody>
      </p:sp>
      <p:sp>
        <p:nvSpPr>
          <p:cNvPr id="1424" name="Google Shape;1424;p73"/>
          <p:cNvSpPr txBox="1">
            <a:spLocks noGrp="1"/>
          </p:cNvSpPr>
          <p:nvPr>
            <p:ph type="body" idx="1"/>
          </p:nvPr>
        </p:nvSpPr>
        <p:spPr>
          <a:xfrm>
            <a:off x="415625" y="1461950"/>
            <a:ext cx="8312700" cy="3186300"/>
          </a:xfrm>
          <a:prstGeom prst="rect">
            <a:avLst/>
          </a:prstGeom>
        </p:spPr>
        <p:txBody>
          <a:bodyPr spcFirstLastPara="1" wrap="square" lIns="0" tIns="0" rIns="0" bIns="0" anchor="t" anchorCtr="0">
            <a:noAutofit/>
          </a:bodyPr>
          <a:lstStyle/>
          <a:p>
            <a:pPr marL="457200" lvl="0" indent="-342900" algn="l" rtl="0">
              <a:lnSpc>
                <a:spcPct val="115000"/>
              </a:lnSpc>
              <a:spcBef>
                <a:spcPts val="1200"/>
              </a:spcBef>
              <a:spcAft>
                <a:spcPts val="0"/>
              </a:spcAft>
              <a:buSzPts val="1800"/>
              <a:buFont typeface="Arial"/>
              <a:buChar char="●"/>
            </a:pPr>
            <a:r>
              <a:rPr lang="en" sz="1800" b="1">
                <a:latin typeface="Arial"/>
                <a:ea typeface="Arial"/>
                <a:cs typeface="Arial"/>
                <a:sym typeface="Arial"/>
              </a:rPr>
              <a:t>Function</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process_user_input()</a:t>
            </a:r>
            <a:endParaRPr sz="1800">
              <a:solidFill>
                <a:srgbClr val="188038"/>
              </a:solidFill>
              <a:latin typeface="Roboto Mono"/>
              <a:ea typeface="Roboto Mono"/>
              <a:cs typeface="Roboto Mono"/>
              <a:sym typeface="Roboto Mono"/>
            </a:endParaRPr>
          </a:p>
          <a:p>
            <a:pPr marL="914400" lvl="1" indent="-342900" algn="l" rtl="0">
              <a:lnSpc>
                <a:spcPct val="115000"/>
              </a:lnSpc>
              <a:spcBef>
                <a:spcPts val="0"/>
              </a:spcBef>
              <a:spcAft>
                <a:spcPts val="0"/>
              </a:spcAft>
              <a:buSzPts val="1800"/>
              <a:buFont typeface="Arial"/>
              <a:buChar char="○"/>
            </a:pPr>
            <a:r>
              <a:rPr lang="en" sz="1800">
                <a:latin typeface="Arial"/>
                <a:ea typeface="Arial"/>
                <a:cs typeface="Arial"/>
                <a:sym typeface="Arial"/>
              </a:rPr>
              <a:t>Central function to handle user questions.</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a:latin typeface="Arial"/>
                <a:ea typeface="Arial"/>
                <a:cs typeface="Arial"/>
                <a:sym typeface="Arial"/>
              </a:rPr>
              <a:t>Loads embeddings and model; processes user input with the </a:t>
            </a:r>
            <a:r>
              <a:rPr lang="en" sz="1800">
                <a:solidFill>
                  <a:srgbClr val="188038"/>
                </a:solidFill>
                <a:latin typeface="Roboto Mono"/>
                <a:ea typeface="Roboto Mono"/>
                <a:cs typeface="Roboto Mono"/>
                <a:sym typeface="Roboto Mono"/>
              </a:rPr>
              <a:t>agent</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retrieve</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rewrite</a:t>
            </a:r>
            <a:r>
              <a:rPr lang="en" sz="1800">
                <a:latin typeface="Arial"/>
                <a:ea typeface="Arial"/>
                <a:cs typeface="Arial"/>
                <a:sym typeface="Arial"/>
              </a:rPr>
              <a:t>, and </a:t>
            </a:r>
            <a:r>
              <a:rPr lang="en" sz="1800">
                <a:solidFill>
                  <a:srgbClr val="188038"/>
                </a:solidFill>
                <a:latin typeface="Roboto Mono"/>
                <a:ea typeface="Roboto Mono"/>
                <a:cs typeface="Roboto Mono"/>
                <a:sym typeface="Roboto Mono"/>
              </a:rPr>
              <a:t>generate</a:t>
            </a:r>
            <a:r>
              <a:rPr lang="en" sz="1800">
                <a:latin typeface="Arial"/>
                <a:ea typeface="Arial"/>
                <a:cs typeface="Arial"/>
                <a:sym typeface="Arial"/>
              </a:rPr>
              <a:t> functions.</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a:latin typeface="Arial"/>
                <a:ea typeface="Arial"/>
                <a:cs typeface="Arial"/>
                <a:sym typeface="Arial"/>
              </a:rPr>
              <a:t>Uses </a:t>
            </a:r>
            <a:r>
              <a:rPr lang="en" sz="1800">
                <a:solidFill>
                  <a:srgbClr val="188038"/>
                </a:solidFill>
                <a:latin typeface="Roboto Mono"/>
                <a:ea typeface="Roboto Mono"/>
                <a:cs typeface="Roboto Mono"/>
                <a:sym typeface="Roboto Mono"/>
              </a:rPr>
              <a:t>ChatGoogleGenerativeAI</a:t>
            </a:r>
            <a:r>
              <a:rPr lang="en" sz="1800">
                <a:latin typeface="Arial"/>
                <a:ea typeface="Arial"/>
                <a:cs typeface="Arial"/>
                <a:sym typeface="Arial"/>
              </a:rPr>
              <a:t> model </a:t>
            </a:r>
            <a:r>
              <a:rPr lang="en" sz="1800">
                <a:solidFill>
                  <a:srgbClr val="188038"/>
                </a:solidFill>
                <a:latin typeface="Roboto Mono"/>
                <a:ea typeface="Roboto Mono"/>
                <a:cs typeface="Roboto Mono"/>
                <a:sym typeface="Roboto Mono"/>
              </a:rPr>
              <a:t>gemini-1.5-pro</a:t>
            </a:r>
            <a:r>
              <a:rPr lang="en" sz="1800">
                <a:latin typeface="Arial"/>
                <a:ea typeface="Arial"/>
                <a:cs typeface="Arial"/>
                <a:sym typeface="Arial"/>
              </a:rPr>
              <a:t> for question interpretation and response generation.</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pic>
        <p:nvPicPr>
          <p:cNvPr id="1429" name="Google Shape;1429;p74"/>
          <p:cNvPicPr preferRelativeResize="0"/>
          <p:nvPr/>
        </p:nvPicPr>
        <p:blipFill>
          <a:blip r:embed="rId3">
            <a:alphaModFix/>
          </a:blip>
          <a:stretch>
            <a:fillRect/>
          </a:stretch>
        </p:blipFill>
        <p:spPr>
          <a:xfrm>
            <a:off x="1592938" y="0"/>
            <a:ext cx="5958124"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75"/>
          <p:cNvSpPr txBox="1">
            <a:spLocks noGrp="1"/>
          </p:cNvSpPr>
          <p:nvPr>
            <p:ph type="title"/>
          </p:nvPr>
        </p:nvSpPr>
        <p:spPr>
          <a:xfrm>
            <a:off x="415625" y="416175"/>
            <a:ext cx="8312700" cy="62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solidFill>
                  <a:srgbClr val="FF9900"/>
                </a:solidFill>
                <a:latin typeface="Arial"/>
                <a:ea typeface="Arial"/>
                <a:cs typeface="Arial"/>
                <a:sym typeface="Arial"/>
              </a:rPr>
              <a:t>Core Agent Functions (Within </a:t>
            </a:r>
            <a:r>
              <a:rPr lang="en" sz="2400">
                <a:solidFill>
                  <a:srgbClr val="FF9900"/>
                </a:solidFill>
                <a:latin typeface="Roboto Mono"/>
                <a:ea typeface="Roboto Mono"/>
                <a:cs typeface="Roboto Mono"/>
                <a:sym typeface="Roboto Mono"/>
              </a:rPr>
              <a:t>process_user_input</a:t>
            </a:r>
            <a:r>
              <a:rPr lang="en" sz="2400">
                <a:solidFill>
                  <a:srgbClr val="FF9900"/>
                </a:solidFill>
                <a:latin typeface="Arial"/>
                <a:ea typeface="Arial"/>
                <a:cs typeface="Arial"/>
                <a:sym typeface="Arial"/>
              </a:rPr>
              <a:t>)</a:t>
            </a:r>
            <a:endParaRPr sz="2400">
              <a:solidFill>
                <a:srgbClr val="FF9900"/>
              </a:solidFill>
            </a:endParaRPr>
          </a:p>
        </p:txBody>
      </p:sp>
      <p:sp>
        <p:nvSpPr>
          <p:cNvPr id="1435" name="Google Shape;1435;p75"/>
          <p:cNvSpPr txBox="1">
            <a:spLocks noGrp="1"/>
          </p:cNvSpPr>
          <p:nvPr>
            <p:ph type="body" idx="1"/>
          </p:nvPr>
        </p:nvSpPr>
        <p:spPr>
          <a:xfrm>
            <a:off x="160075" y="885700"/>
            <a:ext cx="8899800" cy="4172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500" b="1">
                <a:latin typeface="Arial"/>
                <a:ea typeface="Arial"/>
                <a:cs typeface="Arial"/>
                <a:sym typeface="Arial"/>
              </a:rPr>
              <a:t>Agent Function</a:t>
            </a:r>
            <a:r>
              <a:rPr lang="en" sz="1500">
                <a:latin typeface="Arial"/>
                <a:ea typeface="Arial"/>
                <a:cs typeface="Arial"/>
                <a:sym typeface="Arial"/>
              </a:rPr>
              <a:t>:</a:t>
            </a:r>
            <a:endParaRPr sz="1500">
              <a:latin typeface="Arial"/>
              <a:ea typeface="Arial"/>
              <a:cs typeface="Arial"/>
              <a:sym typeface="Arial"/>
            </a:endParaRPr>
          </a:p>
          <a:p>
            <a:pPr marL="457200" lvl="0" indent="-323850" algn="l" rtl="0">
              <a:lnSpc>
                <a:spcPct val="115000"/>
              </a:lnSpc>
              <a:spcBef>
                <a:spcPts val="1200"/>
              </a:spcBef>
              <a:spcAft>
                <a:spcPts val="0"/>
              </a:spcAft>
              <a:buSzPts val="1500"/>
              <a:buFont typeface="Arial"/>
              <a:buChar char="●"/>
            </a:pPr>
            <a:r>
              <a:rPr lang="en" sz="1500" b="1">
                <a:latin typeface="Arial"/>
                <a:ea typeface="Arial"/>
                <a:cs typeface="Arial"/>
                <a:sym typeface="Arial"/>
              </a:rPr>
              <a:t>Primary Logic</a:t>
            </a:r>
            <a:r>
              <a:rPr lang="en" sz="1500">
                <a:latin typeface="Arial"/>
                <a:ea typeface="Arial"/>
                <a:cs typeface="Arial"/>
                <a:sym typeface="Arial"/>
              </a:rPr>
              <a:t>: Manages interactions between the user input, vector database, and LLM.</a:t>
            </a:r>
            <a:endParaRPr sz="1500">
              <a:latin typeface="Arial"/>
              <a:ea typeface="Arial"/>
              <a:cs typeface="Arial"/>
              <a:sym typeface="Arial"/>
            </a:endParaRPr>
          </a:p>
          <a:p>
            <a:pPr marL="457200" lvl="0" indent="-323850" algn="l" rtl="0">
              <a:lnSpc>
                <a:spcPct val="115000"/>
              </a:lnSpc>
              <a:spcBef>
                <a:spcPts val="0"/>
              </a:spcBef>
              <a:spcAft>
                <a:spcPts val="0"/>
              </a:spcAft>
              <a:buSzPts val="1500"/>
              <a:buFont typeface="Arial"/>
              <a:buChar char="●"/>
            </a:pPr>
            <a:r>
              <a:rPr lang="en" sz="1500">
                <a:latin typeface="Arial"/>
                <a:ea typeface="Arial"/>
                <a:cs typeface="Arial"/>
                <a:sym typeface="Arial"/>
              </a:rPr>
              <a:t>Binds tools to interact with LangGraph workflow.</a:t>
            </a:r>
            <a:endParaRPr sz="15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500" b="1">
                <a:latin typeface="Arial"/>
                <a:ea typeface="Arial"/>
                <a:cs typeface="Arial"/>
                <a:sym typeface="Arial"/>
              </a:rPr>
              <a:t>Document Grading (</a:t>
            </a:r>
            <a:r>
              <a:rPr lang="en" sz="1500" b="1">
                <a:solidFill>
                  <a:srgbClr val="188038"/>
                </a:solidFill>
                <a:latin typeface="Roboto Mono"/>
                <a:ea typeface="Roboto Mono"/>
                <a:cs typeface="Roboto Mono"/>
                <a:sym typeface="Roboto Mono"/>
              </a:rPr>
              <a:t>grade_documents</a:t>
            </a:r>
            <a:r>
              <a:rPr lang="en" sz="1500" b="1">
                <a:latin typeface="Arial"/>
                <a:ea typeface="Arial"/>
                <a:cs typeface="Arial"/>
                <a:sym typeface="Arial"/>
              </a:rPr>
              <a:t>)</a:t>
            </a:r>
            <a:r>
              <a:rPr lang="en" sz="1500">
                <a:latin typeface="Arial"/>
                <a:ea typeface="Arial"/>
                <a:cs typeface="Arial"/>
                <a:sym typeface="Arial"/>
              </a:rPr>
              <a:t>:</a:t>
            </a:r>
            <a:endParaRPr sz="1500">
              <a:latin typeface="Arial"/>
              <a:ea typeface="Arial"/>
              <a:cs typeface="Arial"/>
              <a:sym typeface="Arial"/>
            </a:endParaRPr>
          </a:p>
          <a:p>
            <a:pPr marL="457200" lvl="0" indent="-323850" algn="l" rtl="0">
              <a:lnSpc>
                <a:spcPct val="115000"/>
              </a:lnSpc>
              <a:spcBef>
                <a:spcPts val="1200"/>
              </a:spcBef>
              <a:spcAft>
                <a:spcPts val="0"/>
              </a:spcAft>
              <a:buSzPts val="1500"/>
              <a:buFont typeface="Arial"/>
              <a:buChar char="●"/>
            </a:pPr>
            <a:r>
              <a:rPr lang="en" sz="1500">
                <a:latin typeface="Arial"/>
                <a:ea typeface="Arial"/>
                <a:cs typeface="Arial"/>
                <a:sym typeface="Arial"/>
              </a:rPr>
              <a:t>Evaluates relevance of retrieved documents to the user’s question, generating or rewriting the response if needed.</a:t>
            </a:r>
            <a:endParaRPr sz="15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500" b="1">
                <a:latin typeface="Arial"/>
                <a:ea typeface="Arial"/>
                <a:cs typeface="Arial"/>
                <a:sym typeface="Arial"/>
              </a:rPr>
              <a:t>Rewrite Function</a:t>
            </a:r>
            <a:r>
              <a:rPr lang="en" sz="1500">
                <a:latin typeface="Arial"/>
                <a:ea typeface="Arial"/>
                <a:cs typeface="Arial"/>
                <a:sym typeface="Arial"/>
              </a:rPr>
              <a:t>:</a:t>
            </a:r>
            <a:endParaRPr sz="1500">
              <a:latin typeface="Arial"/>
              <a:ea typeface="Arial"/>
              <a:cs typeface="Arial"/>
              <a:sym typeface="Arial"/>
            </a:endParaRPr>
          </a:p>
          <a:p>
            <a:pPr marL="457200" lvl="0" indent="-323850" algn="l" rtl="0">
              <a:lnSpc>
                <a:spcPct val="115000"/>
              </a:lnSpc>
              <a:spcBef>
                <a:spcPts val="1200"/>
              </a:spcBef>
              <a:spcAft>
                <a:spcPts val="0"/>
              </a:spcAft>
              <a:buSzPts val="1500"/>
              <a:buFont typeface="Arial"/>
              <a:buChar char="●"/>
            </a:pPr>
            <a:r>
              <a:rPr lang="en" sz="1500" b="1">
                <a:latin typeface="Arial"/>
                <a:ea typeface="Arial"/>
                <a:cs typeface="Arial"/>
                <a:sym typeface="Arial"/>
              </a:rPr>
              <a:t>Purpose</a:t>
            </a:r>
            <a:r>
              <a:rPr lang="en" sz="1500">
                <a:latin typeface="Arial"/>
                <a:ea typeface="Arial"/>
                <a:cs typeface="Arial"/>
                <a:sym typeface="Arial"/>
              </a:rPr>
              <a:t>: Reformulates the user question if initial query fails to retrieve relevant data.</a:t>
            </a:r>
            <a:endParaRPr sz="15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500" b="1">
                <a:latin typeface="Arial"/>
                <a:ea typeface="Arial"/>
                <a:cs typeface="Arial"/>
                <a:sym typeface="Arial"/>
              </a:rPr>
              <a:t>Generate Function</a:t>
            </a:r>
            <a:r>
              <a:rPr lang="en" sz="1500">
                <a:latin typeface="Arial"/>
                <a:ea typeface="Arial"/>
                <a:cs typeface="Arial"/>
                <a:sym typeface="Arial"/>
              </a:rPr>
              <a:t>:</a:t>
            </a:r>
            <a:endParaRPr sz="1500">
              <a:latin typeface="Arial"/>
              <a:ea typeface="Arial"/>
              <a:cs typeface="Arial"/>
              <a:sym typeface="Arial"/>
            </a:endParaRPr>
          </a:p>
          <a:p>
            <a:pPr marL="457200" lvl="0" indent="-323850" algn="l" rtl="0">
              <a:lnSpc>
                <a:spcPct val="115000"/>
              </a:lnSpc>
              <a:spcBef>
                <a:spcPts val="1200"/>
              </a:spcBef>
              <a:spcAft>
                <a:spcPts val="0"/>
              </a:spcAft>
              <a:buSzPts val="1500"/>
              <a:buFont typeface="Arial"/>
              <a:buChar char="●"/>
            </a:pPr>
            <a:r>
              <a:rPr lang="en" sz="1500">
                <a:latin typeface="Arial"/>
                <a:ea typeface="Arial"/>
                <a:cs typeface="Arial"/>
                <a:sym typeface="Arial"/>
              </a:rPr>
              <a:t>Uses retrieved documents to generate a comprehensive answer for the user based on the relevant insights retrieved.</a:t>
            </a:r>
            <a:endParaRPr sz="1500">
              <a:latin typeface="Arial"/>
              <a:ea typeface="Arial"/>
              <a:cs typeface="Arial"/>
              <a:sym typeface="Arial"/>
            </a:endParaRPr>
          </a:p>
          <a:p>
            <a:pPr marL="0" lvl="0" indent="0" algn="l" rtl="0">
              <a:spcBef>
                <a:spcPts val="1200"/>
              </a:spcBef>
              <a:spcAft>
                <a:spcPts val="200"/>
              </a:spcAft>
              <a:buNone/>
            </a:pP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1440" name="Google Shape;1440;p76"/>
          <p:cNvPicPr preferRelativeResize="0"/>
          <p:nvPr/>
        </p:nvPicPr>
        <p:blipFill>
          <a:blip r:embed="rId3">
            <a:alphaModFix/>
          </a:blip>
          <a:stretch>
            <a:fillRect/>
          </a:stretch>
        </p:blipFill>
        <p:spPr>
          <a:xfrm>
            <a:off x="0" y="1211957"/>
            <a:ext cx="9143999" cy="27195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pic>
        <p:nvPicPr>
          <p:cNvPr id="1445" name="Google Shape;1445;p77"/>
          <p:cNvPicPr preferRelativeResize="0"/>
          <p:nvPr/>
        </p:nvPicPr>
        <p:blipFill>
          <a:blip r:embed="rId3">
            <a:alphaModFix/>
          </a:blip>
          <a:stretch>
            <a:fillRect/>
          </a:stretch>
        </p:blipFill>
        <p:spPr>
          <a:xfrm>
            <a:off x="933450" y="1543050"/>
            <a:ext cx="7277100" cy="2057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pic>
        <p:nvPicPr>
          <p:cNvPr id="1450" name="Google Shape;1450;p78"/>
          <p:cNvPicPr preferRelativeResize="0"/>
          <p:nvPr/>
        </p:nvPicPr>
        <p:blipFill>
          <a:blip r:embed="rId3">
            <a:alphaModFix/>
          </a:blip>
          <a:stretch>
            <a:fillRect/>
          </a:stretch>
        </p:blipFill>
        <p:spPr>
          <a:xfrm>
            <a:off x="1295400" y="1042988"/>
            <a:ext cx="6553200" cy="305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79"/>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500">
                <a:solidFill>
                  <a:srgbClr val="FF9900"/>
                </a:solidFill>
              </a:rPr>
              <a:t>Workflow Management (Using LangGraph)</a:t>
            </a:r>
            <a:endParaRPr sz="2500">
              <a:solidFill>
                <a:srgbClr val="FF9900"/>
              </a:solidFill>
            </a:endParaRPr>
          </a:p>
        </p:txBody>
      </p:sp>
      <p:sp>
        <p:nvSpPr>
          <p:cNvPr id="1456" name="Google Shape;1456;p79"/>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457200" lvl="0" indent="-342900" algn="l" rtl="0">
              <a:lnSpc>
                <a:spcPct val="115000"/>
              </a:lnSpc>
              <a:spcBef>
                <a:spcPts val="1200"/>
              </a:spcBef>
              <a:spcAft>
                <a:spcPts val="0"/>
              </a:spcAft>
              <a:buSzPts val="1800"/>
              <a:buFont typeface="Arial"/>
              <a:buChar char="●"/>
            </a:pPr>
            <a:r>
              <a:rPr lang="en" sz="1800" b="1">
                <a:latin typeface="Arial"/>
                <a:ea typeface="Arial"/>
                <a:cs typeface="Arial"/>
                <a:sym typeface="Arial"/>
              </a:rPr>
              <a:t>StateGraph Setup</a:t>
            </a:r>
            <a:r>
              <a:rPr lang="en" sz="1800">
                <a:latin typeface="Arial"/>
                <a:ea typeface="Arial"/>
                <a:cs typeface="Arial"/>
                <a:sym typeface="Arial"/>
              </a:rPr>
              <a:t>:</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Node Definitions</a:t>
            </a:r>
            <a:r>
              <a:rPr lang="en" sz="1800">
                <a:latin typeface="Arial"/>
                <a:ea typeface="Arial"/>
                <a:cs typeface="Arial"/>
                <a:sym typeface="Arial"/>
              </a:rPr>
              <a:t>: Defines the </a:t>
            </a:r>
            <a:r>
              <a:rPr lang="en" sz="1800">
                <a:solidFill>
                  <a:srgbClr val="188038"/>
                </a:solidFill>
                <a:latin typeface="Roboto Mono"/>
                <a:ea typeface="Roboto Mono"/>
                <a:cs typeface="Roboto Mono"/>
                <a:sym typeface="Roboto Mono"/>
              </a:rPr>
              <a:t>agent</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retrieve</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rewrite</a:t>
            </a:r>
            <a:r>
              <a:rPr lang="en" sz="1800">
                <a:latin typeface="Arial"/>
                <a:ea typeface="Arial"/>
                <a:cs typeface="Arial"/>
                <a:sym typeface="Arial"/>
              </a:rPr>
              <a:t>, and </a:t>
            </a:r>
            <a:r>
              <a:rPr lang="en" sz="1800">
                <a:solidFill>
                  <a:srgbClr val="188038"/>
                </a:solidFill>
                <a:latin typeface="Roboto Mono"/>
                <a:ea typeface="Roboto Mono"/>
                <a:cs typeface="Roboto Mono"/>
                <a:sym typeface="Roboto Mono"/>
              </a:rPr>
              <a:t>generate</a:t>
            </a:r>
            <a:r>
              <a:rPr lang="en" sz="1800">
                <a:latin typeface="Arial"/>
                <a:ea typeface="Arial"/>
                <a:cs typeface="Arial"/>
                <a:sym typeface="Arial"/>
              </a:rPr>
              <a:t> nodes.</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Conditional Transitions</a:t>
            </a:r>
            <a:r>
              <a:rPr lang="en" sz="1800">
                <a:latin typeface="Arial"/>
                <a:ea typeface="Arial"/>
                <a:cs typeface="Arial"/>
                <a:sym typeface="Arial"/>
              </a:rPr>
              <a:t>: Directs the workflow based on whether documents retrieved are relevant.</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Edges</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START</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END</a:t>
            </a:r>
            <a:r>
              <a:rPr lang="en" sz="1800">
                <a:latin typeface="Arial"/>
                <a:ea typeface="Arial"/>
                <a:cs typeface="Arial"/>
                <a:sym typeface="Arial"/>
              </a:rPr>
              <a:t>, and conditional edges enable smooth transition through each step in the workflow.</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62"/>
          <p:cNvSpPr txBox="1">
            <a:spLocks noGrp="1"/>
          </p:cNvSpPr>
          <p:nvPr>
            <p:ph type="title"/>
          </p:nvPr>
        </p:nvSpPr>
        <p:spPr>
          <a:xfrm>
            <a:off x="224100" y="1707750"/>
            <a:ext cx="3854700" cy="1728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100">
                <a:latin typeface="Merriweather"/>
                <a:ea typeface="Merriweather"/>
                <a:cs typeface="Merriweather"/>
                <a:sym typeface="Merriweather"/>
              </a:rPr>
              <a:t>Objective</a:t>
            </a:r>
            <a:endParaRPr sz="6100">
              <a:latin typeface="Merriweather"/>
              <a:ea typeface="Merriweather"/>
              <a:cs typeface="Merriweather"/>
              <a:sym typeface="Merriweather"/>
            </a:endParaRPr>
          </a:p>
        </p:txBody>
      </p:sp>
      <p:sp>
        <p:nvSpPr>
          <p:cNvPr id="1354" name="Google Shape;1354;p62"/>
          <p:cNvSpPr txBox="1">
            <a:spLocks noGrp="1"/>
          </p:cNvSpPr>
          <p:nvPr>
            <p:ph type="subTitle" idx="1"/>
          </p:nvPr>
        </p:nvSpPr>
        <p:spPr>
          <a:xfrm>
            <a:off x="4572000" y="128050"/>
            <a:ext cx="4359600" cy="48021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Goal</a:t>
            </a:r>
            <a:r>
              <a:rPr lang="en" sz="1800">
                <a:latin typeface="Arial"/>
                <a:ea typeface="Arial"/>
                <a:cs typeface="Arial"/>
                <a:sym typeface="Arial"/>
              </a:rPr>
              <a:t>: Build an AI-powered stock market agent using Google Generative AI, LangChain, and ChromaDB. Our motivation behind it is the working professional who work tirelessly during the and don't get time to look into market, after coming back home it is essential for them to spend time with their family,so not to compromise with family time and investment we built something so they can quickly know what happen in the market</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Capabilities</a:t>
            </a:r>
            <a:r>
              <a:rPr lang="en" sz="1800">
                <a:latin typeface="Arial"/>
                <a:ea typeface="Arial"/>
                <a:cs typeface="Arial"/>
                <a:sym typeface="Arial"/>
              </a:rPr>
              <a:t>: Fetch, store, and retrieve market data; process user questions; provide relevant financial insights.</a:t>
            </a:r>
            <a:endParaRPr sz="1800">
              <a:latin typeface="Arial"/>
              <a:ea typeface="Arial"/>
              <a:cs typeface="Arial"/>
              <a:sym typeface="Arial"/>
            </a:endParaRPr>
          </a:p>
          <a:p>
            <a:pPr marL="0" lvl="0" indent="0" algn="l" rtl="0">
              <a:spcBef>
                <a:spcPts val="200"/>
              </a:spcBef>
              <a:spcAft>
                <a:spcPts val="2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pic>
        <p:nvPicPr>
          <p:cNvPr id="1461" name="Google Shape;1461;p80"/>
          <p:cNvPicPr preferRelativeResize="0"/>
          <p:nvPr/>
        </p:nvPicPr>
        <p:blipFill>
          <a:blip r:embed="rId3">
            <a:alphaModFix/>
          </a:blip>
          <a:stretch>
            <a:fillRect/>
          </a:stretch>
        </p:blipFill>
        <p:spPr>
          <a:xfrm>
            <a:off x="2681288" y="1171575"/>
            <a:ext cx="3781425" cy="280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81"/>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500">
                <a:solidFill>
                  <a:srgbClr val="FF9900"/>
                </a:solidFill>
              </a:rPr>
              <a:t>Environment Setup</a:t>
            </a:r>
            <a:endParaRPr sz="2500">
              <a:solidFill>
                <a:srgbClr val="FF9900"/>
              </a:solidFill>
            </a:endParaRPr>
          </a:p>
        </p:txBody>
      </p:sp>
      <p:sp>
        <p:nvSpPr>
          <p:cNvPr id="1467" name="Google Shape;1467;p81"/>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dotenv Integration</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b="1">
                <a:latin typeface="Arial"/>
                <a:ea typeface="Arial"/>
                <a:cs typeface="Arial"/>
                <a:sym typeface="Arial"/>
              </a:rPr>
              <a:t>Purpose</a:t>
            </a:r>
            <a:r>
              <a:rPr lang="en" sz="1800">
                <a:latin typeface="Arial"/>
                <a:ea typeface="Arial"/>
                <a:cs typeface="Arial"/>
                <a:sym typeface="Arial"/>
              </a:rPr>
              <a:t>: Loads environment variables (like API keys and URLs).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Key environment variables include API access for Google GenAI and URLs for financial data sources.</a:t>
            </a:r>
            <a:endParaRPr sz="1800">
              <a:latin typeface="Arial"/>
              <a:ea typeface="Arial"/>
              <a:cs typeface="Arial"/>
              <a:sym typeface="Arial"/>
            </a:endParaRPr>
          </a:p>
          <a:p>
            <a:pPr marL="457200" lvl="0" indent="0" algn="l" rtl="0">
              <a:lnSpc>
                <a:spcPct val="115000"/>
              </a:lnSpc>
              <a:spcBef>
                <a:spcPts val="1200"/>
              </a:spcBef>
              <a:spcAft>
                <a:spcPts val="0"/>
              </a:spcAft>
              <a:buNone/>
            </a:pPr>
            <a:r>
              <a:rPr lang="en" sz="1800">
                <a:latin typeface="Arial"/>
                <a:ea typeface="Arial"/>
                <a:cs typeface="Arial"/>
                <a:sym typeface="Arial"/>
              </a:rPr>
              <a:t>“””</a:t>
            </a:r>
            <a:endParaRPr sz="1800">
              <a:latin typeface="Arial"/>
              <a:ea typeface="Arial"/>
              <a:cs typeface="Arial"/>
              <a:sym typeface="Arial"/>
            </a:endParaRPr>
          </a:p>
          <a:p>
            <a:pPr marL="457200" lvl="0" indent="0" algn="l" rtl="0">
              <a:lnSpc>
                <a:spcPct val="115000"/>
              </a:lnSpc>
              <a:spcBef>
                <a:spcPts val="1200"/>
              </a:spcBef>
              <a:spcAft>
                <a:spcPts val="0"/>
              </a:spcAft>
              <a:buClr>
                <a:schemeClr val="lt1"/>
              </a:buClr>
              <a:buSzPts val="1100"/>
              <a:buFont typeface="Arial"/>
              <a:buNone/>
            </a:pPr>
            <a:r>
              <a:rPr lang="en" sz="1800">
                <a:solidFill>
                  <a:schemeClr val="dk1"/>
                </a:solidFill>
                <a:highlight>
                  <a:schemeClr val="lt1"/>
                </a:highlight>
                <a:latin typeface="Arial"/>
                <a:ea typeface="Arial"/>
                <a:cs typeface="Arial"/>
                <a:sym typeface="Arial"/>
              </a:rPr>
              <a:t>import os</a:t>
            </a:r>
            <a:endParaRPr sz="1800">
              <a:solidFill>
                <a:schemeClr val="dk1"/>
              </a:solidFill>
              <a:highlight>
                <a:schemeClr val="lt1"/>
              </a:highlight>
              <a:latin typeface="Arial"/>
              <a:ea typeface="Arial"/>
              <a:cs typeface="Arial"/>
              <a:sym typeface="Arial"/>
            </a:endParaRPr>
          </a:p>
          <a:p>
            <a:pPr marL="457200" lvl="0" indent="0" algn="l" rtl="0">
              <a:lnSpc>
                <a:spcPct val="115000"/>
              </a:lnSpc>
              <a:spcBef>
                <a:spcPts val="1200"/>
              </a:spcBef>
              <a:spcAft>
                <a:spcPts val="0"/>
              </a:spcAft>
              <a:buNone/>
            </a:pPr>
            <a:r>
              <a:rPr lang="en" sz="1800">
                <a:solidFill>
                  <a:schemeClr val="dk1"/>
                </a:solidFill>
                <a:highlight>
                  <a:schemeClr val="lt1"/>
                </a:highlight>
                <a:latin typeface="Arial"/>
                <a:ea typeface="Arial"/>
                <a:cs typeface="Arial"/>
                <a:sym typeface="Arial"/>
              </a:rPr>
              <a:t>from dotenv import load_dotenv</a:t>
            </a:r>
            <a:endParaRPr sz="1800">
              <a:solidFill>
                <a:schemeClr val="dk1"/>
              </a:solidFill>
              <a:highlight>
                <a:schemeClr val="lt1"/>
              </a:highlight>
              <a:latin typeface="Arial"/>
              <a:ea typeface="Arial"/>
              <a:cs typeface="Arial"/>
              <a:sym typeface="Arial"/>
            </a:endParaRPr>
          </a:p>
          <a:p>
            <a:pPr marL="457200" lvl="0" indent="0" algn="l" rtl="0">
              <a:lnSpc>
                <a:spcPct val="115000"/>
              </a:lnSpc>
              <a:spcBef>
                <a:spcPts val="1200"/>
              </a:spcBef>
              <a:spcAft>
                <a:spcPts val="0"/>
              </a:spcAft>
              <a:buNone/>
            </a:pPr>
            <a:r>
              <a:rPr lang="en" sz="1800">
                <a:solidFill>
                  <a:schemeClr val="dk1"/>
                </a:solidFill>
                <a:highlight>
                  <a:schemeClr val="lt1"/>
                </a:highlight>
                <a:latin typeface="Arial"/>
                <a:ea typeface="Arial"/>
                <a:cs typeface="Arial"/>
                <a:sym typeface="Arial"/>
              </a:rPr>
              <a:t>load_dotenv()</a:t>
            </a:r>
            <a:endParaRPr sz="1800">
              <a:solidFill>
                <a:schemeClr val="dk1"/>
              </a:solidFill>
              <a:highlight>
                <a:schemeClr val="lt1"/>
              </a:highlight>
              <a:latin typeface="Arial"/>
              <a:ea typeface="Arial"/>
              <a:cs typeface="Arial"/>
              <a:sym typeface="Arial"/>
            </a:endParaRPr>
          </a:p>
          <a:p>
            <a:pPr marL="457200" lvl="0" indent="0" algn="l" rtl="0">
              <a:lnSpc>
                <a:spcPct val="115000"/>
              </a:lnSpc>
              <a:spcBef>
                <a:spcPts val="1200"/>
              </a:spcBef>
              <a:spcAft>
                <a:spcPts val="0"/>
              </a:spcAft>
              <a:buClr>
                <a:schemeClr val="lt1"/>
              </a:buClr>
              <a:buSzPts val="1100"/>
              <a:buFont typeface="Arial"/>
              <a:buNone/>
            </a:pPr>
            <a:r>
              <a:rPr lang="en" sz="1800">
                <a:latin typeface="Arial"/>
                <a:ea typeface="Arial"/>
                <a:cs typeface="Arial"/>
                <a:sym typeface="Arial"/>
              </a:rPr>
              <a:t>“””</a:t>
            </a:r>
            <a:endParaRPr sz="1800">
              <a:latin typeface="Arial"/>
              <a:ea typeface="Arial"/>
              <a:cs typeface="Arial"/>
              <a:sym typeface="Arial"/>
            </a:endParaRPr>
          </a:p>
          <a:p>
            <a:pPr marL="457200" lvl="0" indent="0" algn="l" rtl="0">
              <a:lnSpc>
                <a:spcPct val="115000"/>
              </a:lnSpc>
              <a:spcBef>
                <a:spcPts val="1200"/>
              </a:spcBef>
              <a:spcAft>
                <a:spcPts val="0"/>
              </a:spcAft>
              <a:buNone/>
            </a:pPr>
            <a:endParaRPr sz="1800">
              <a:latin typeface="Arial"/>
              <a:ea typeface="Arial"/>
              <a:cs typeface="Arial"/>
              <a:sym typeface="Arial"/>
            </a:endParaRPr>
          </a:p>
          <a:p>
            <a:pPr marL="0" lvl="0" indent="0" algn="l" rtl="0">
              <a:lnSpc>
                <a:spcPct val="115000"/>
              </a:lnSpc>
              <a:spcBef>
                <a:spcPts val="1200"/>
              </a:spcBef>
              <a:spcAft>
                <a:spcPts val="0"/>
              </a:spcAft>
              <a:buNone/>
            </a:pP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82"/>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b="1">
                <a:solidFill>
                  <a:srgbClr val="FF9900"/>
                </a:solidFill>
                <a:latin typeface="Arial"/>
                <a:ea typeface="Arial"/>
                <a:cs typeface="Arial"/>
                <a:sym typeface="Arial"/>
              </a:rPr>
              <a:t>Extensions &amp; Improvements</a:t>
            </a:r>
            <a:endParaRPr sz="3000">
              <a:solidFill>
                <a:srgbClr val="FF9900"/>
              </a:solidFill>
            </a:endParaRPr>
          </a:p>
        </p:txBody>
      </p:sp>
      <p:sp>
        <p:nvSpPr>
          <p:cNvPr id="1473" name="Google Shape;1473;p82"/>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Additional Features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Add more financial data sources.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Implement error handling and retry mechanisms.</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Performance Optimizations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Explore model tuning options for </a:t>
            </a:r>
            <a:r>
              <a:rPr lang="en" sz="1800">
                <a:solidFill>
                  <a:srgbClr val="188038"/>
                </a:solidFill>
                <a:latin typeface="Roboto Mono"/>
                <a:ea typeface="Roboto Mono"/>
                <a:cs typeface="Roboto Mono"/>
                <a:sym typeface="Roboto Mono"/>
              </a:rPr>
              <a:t>ChatGoogleGenerativeAI</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Optimize document chunk sizes based on actual user input patterns.</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83"/>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Summary &amp; Conclusion</a:t>
            </a:r>
            <a:endParaRPr sz="3000">
              <a:solidFill>
                <a:srgbClr val="FF9900"/>
              </a:solidFill>
            </a:endParaRPr>
          </a:p>
        </p:txBody>
      </p:sp>
      <p:sp>
        <p:nvSpPr>
          <p:cNvPr id="1479" name="Google Shape;1479;p83"/>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Recap of Workflow</a:t>
            </a:r>
            <a:r>
              <a:rPr lang="en" sz="1800">
                <a:latin typeface="Arial"/>
                <a:ea typeface="Arial"/>
                <a:cs typeface="Arial"/>
                <a:sym typeface="Arial"/>
              </a:rPr>
              <a:t>: End-to-end process from document retrieval to LLM response generation.</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Key Points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Clear modularization allows for easy scaling.</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Integrates LangGraph workflows to streamline and organize code structure</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84"/>
          <p:cNvSpPr txBox="1">
            <a:spLocks noGrp="1"/>
          </p:cNvSpPr>
          <p:nvPr>
            <p:ph type="title"/>
          </p:nvPr>
        </p:nvSpPr>
        <p:spPr>
          <a:xfrm>
            <a:off x="378446" y="1822625"/>
            <a:ext cx="4106400" cy="111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Web app</a:t>
            </a:r>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pic>
        <p:nvPicPr>
          <p:cNvPr id="1489" name="Google Shape;1489;p85"/>
          <p:cNvPicPr preferRelativeResize="0"/>
          <p:nvPr/>
        </p:nvPicPr>
        <p:blipFill>
          <a:blip r:embed="rId3">
            <a:alphaModFix/>
          </a:blip>
          <a:stretch>
            <a:fillRect/>
          </a:stretch>
        </p:blipFill>
        <p:spPr>
          <a:xfrm>
            <a:off x="3332254" y="152400"/>
            <a:ext cx="1867436"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86"/>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Streamlit Interface Overview</a:t>
            </a:r>
            <a:endParaRPr sz="3600">
              <a:solidFill>
                <a:srgbClr val="FF9900"/>
              </a:solidFill>
            </a:endParaRPr>
          </a:p>
        </p:txBody>
      </p:sp>
      <p:sp>
        <p:nvSpPr>
          <p:cNvPr id="1495" name="Google Shape;1495;p86"/>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Purpose</a:t>
            </a:r>
            <a:r>
              <a:rPr lang="en" sz="1800">
                <a:latin typeface="Arial"/>
                <a:ea typeface="Arial"/>
                <a:cs typeface="Arial"/>
                <a:sym typeface="Arial"/>
              </a:rPr>
              <a:t>: Provides a user-friendly web interface to interact with the Stock &amp; Finance Query Agent.</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Key Components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Interface to load or update the knowledge base.</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Text input for user questions on stocks, finance, or cryptocurrency.</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Real-time output display for AI-generated insights.</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87"/>
          <p:cNvSpPr txBox="1">
            <a:spLocks noGrp="1"/>
          </p:cNvSpPr>
          <p:nvPr>
            <p:ph type="title"/>
          </p:nvPr>
        </p:nvSpPr>
        <p:spPr>
          <a:xfrm>
            <a:off x="415625" y="372600"/>
            <a:ext cx="8312700" cy="673200"/>
          </a:xfrm>
          <a:prstGeom prst="rect">
            <a:avLst/>
          </a:prstGeom>
        </p:spPr>
        <p:txBody>
          <a:bodyPr spcFirstLastPara="1" wrap="square" lIns="0" tIns="0" rIns="0" bIns="0" anchor="t" anchorCtr="0">
            <a:noAutofit/>
          </a:bodyPr>
          <a:lstStyle/>
          <a:p>
            <a:pPr marL="0" lvl="0" indent="0" algn="l" rtl="0">
              <a:lnSpc>
                <a:spcPct val="115000"/>
              </a:lnSpc>
              <a:spcBef>
                <a:spcPts val="1400"/>
              </a:spcBef>
              <a:spcAft>
                <a:spcPts val="0"/>
              </a:spcAft>
              <a:buNone/>
            </a:pPr>
            <a:r>
              <a:rPr lang="en" sz="2800" b="1">
                <a:solidFill>
                  <a:srgbClr val="FF9900"/>
                </a:solidFill>
                <a:latin typeface="Arial"/>
                <a:ea typeface="Arial"/>
                <a:cs typeface="Arial"/>
                <a:sym typeface="Arial"/>
              </a:rPr>
              <a:t>Streamlit Code Structure</a:t>
            </a:r>
            <a:endParaRPr sz="2800" b="1">
              <a:solidFill>
                <a:srgbClr val="FF9900"/>
              </a:solidFill>
              <a:latin typeface="Arial"/>
              <a:ea typeface="Arial"/>
              <a:cs typeface="Arial"/>
              <a:sym typeface="Arial"/>
            </a:endParaRPr>
          </a:p>
          <a:p>
            <a:pPr marL="457200" lvl="0" indent="0" algn="l" rtl="0">
              <a:lnSpc>
                <a:spcPct val="115000"/>
              </a:lnSpc>
              <a:spcBef>
                <a:spcPts val="1200"/>
              </a:spcBef>
              <a:spcAft>
                <a:spcPts val="0"/>
              </a:spcAft>
              <a:buNone/>
            </a:pPr>
            <a:endParaRPr sz="1100">
              <a:latin typeface="Arial"/>
              <a:ea typeface="Arial"/>
              <a:cs typeface="Arial"/>
              <a:sym typeface="Arial"/>
            </a:endParaRPr>
          </a:p>
          <a:p>
            <a:pPr marL="0" lvl="0" indent="0" algn="l" rtl="0">
              <a:spcBef>
                <a:spcPts val="1200"/>
              </a:spcBef>
              <a:spcAft>
                <a:spcPts val="0"/>
              </a:spcAft>
              <a:buNone/>
            </a:pPr>
            <a:r>
              <a:rPr lang="en" b="1">
                <a:latin typeface="Arial"/>
                <a:ea typeface="Arial"/>
                <a:cs typeface="Arial"/>
                <a:sym typeface="Arial"/>
              </a:rPr>
              <a:t>Session State Initialization</a:t>
            </a:r>
            <a:r>
              <a:rPr lang="en">
                <a:latin typeface="Arial"/>
                <a:ea typeface="Arial"/>
                <a:cs typeface="Arial"/>
                <a:sym typeface="Arial"/>
              </a:rPr>
              <a:t>:</a:t>
            </a:r>
            <a:endParaRPr>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a:latin typeface="Arial"/>
                <a:ea typeface="Arial"/>
                <a:cs typeface="Arial"/>
                <a:sym typeface="Arial"/>
              </a:rPr>
              <a:t>Uses </a:t>
            </a:r>
            <a:r>
              <a:rPr lang="en">
                <a:solidFill>
                  <a:srgbClr val="188038"/>
                </a:solidFill>
                <a:latin typeface="Roboto Mono"/>
                <a:ea typeface="Roboto Mono"/>
                <a:cs typeface="Roboto Mono"/>
                <a:sym typeface="Roboto Mono"/>
              </a:rPr>
              <a:t>st.session_state</a:t>
            </a:r>
            <a:r>
              <a:rPr lang="en">
                <a:latin typeface="Arial"/>
                <a:ea typeface="Arial"/>
                <a:cs typeface="Arial"/>
                <a:sym typeface="Arial"/>
              </a:rPr>
              <a:t> to store the state of vector database creation and ensure consistency across user actions.</a:t>
            </a:r>
            <a:endParaRPr>
              <a:latin typeface="Arial"/>
              <a:ea typeface="Arial"/>
              <a:cs typeface="Arial"/>
              <a:sym typeface="Arial"/>
            </a:endParaRPr>
          </a:p>
          <a:p>
            <a:pPr marL="0" lvl="0" indent="0" algn="l" rtl="0">
              <a:lnSpc>
                <a:spcPct val="115000"/>
              </a:lnSpc>
              <a:spcBef>
                <a:spcPts val="1200"/>
              </a:spcBef>
              <a:spcAft>
                <a:spcPts val="0"/>
              </a:spcAft>
              <a:buNone/>
            </a:pPr>
            <a:r>
              <a:rPr lang="en" b="1">
                <a:latin typeface="Arial"/>
                <a:ea typeface="Arial"/>
                <a:cs typeface="Arial"/>
                <a:sym typeface="Arial"/>
              </a:rPr>
              <a:t>Knowledge Base Loading</a:t>
            </a:r>
            <a:r>
              <a:rPr lang="en">
                <a:latin typeface="Arial"/>
                <a:ea typeface="Arial"/>
                <a:cs typeface="Arial"/>
                <a:sym typeface="Arial"/>
              </a:rPr>
              <a:t>:</a:t>
            </a:r>
            <a:endParaRPr>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a:latin typeface="Arial"/>
                <a:ea typeface="Arial"/>
                <a:cs typeface="Arial"/>
                <a:sym typeface="Arial"/>
              </a:rPr>
              <a:t>Attempts to load an existing vector database using </a:t>
            </a:r>
            <a:r>
              <a:rPr lang="en">
                <a:solidFill>
                  <a:srgbClr val="188038"/>
                </a:solidFill>
                <a:latin typeface="Roboto Mono"/>
                <a:ea typeface="Roboto Mono"/>
                <a:cs typeface="Roboto Mono"/>
                <a:sym typeface="Roboto Mono"/>
              </a:rPr>
              <a:t>load_vector_db()</a:t>
            </a:r>
            <a:r>
              <a:rPr lang="en">
                <a:latin typeface="Arial"/>
                <a:ea typeface="Arial"/>
                <a:cs typeface="Arial"/>
                <a:sym typeface="Arial"/>
              </a:rPr>
              <a:t>.</a:t>
            </a:r>
            <a:endParaRPr>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a:latin typeface="Arial"/>
                <a:ea typeface="Arial"/>
                <a:cs typeface="Arial"/>
                <a:sym typeface="Arial"/>
              </a:rPr>
              <a:t>Provides user feedback on success or prompts to create a knowledge base if loading fails.</a:t>
            </a:r>
            <a:endParaRPr>
              <a:latin typeface="Arial"/>
              <a:ea typeface="Arial"/>
              <a:cs typeface="Arial"/>
              <a:sym typeface="Arial"/>
            </a:endParaRPr>
          </a:p>
          <a:p>
            <a:pPr marL="0" lvl="0" indent="0" algn="l" rtl="0">
              <a:spcBef>
                <a:spcPts val="120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pic>
        <p:nvPicPr>
          <p:cNvPr id="1505" name="Google Shape;1505;p88"/>
          <p:cNvPicPr preferRelativeResize="0"/>
          <p:nvPr/>
        </p:nvPicPr>
        <p:blipFill>
          <a:blip r:embed="rId3">
            <a:alphaModFix/>
          </a:blip>
          <a:stretch>
            <a:fillRect/>
          </a:stretch>
        </p:blipFill>
        <p:spPr>
          <a:xfrm>
            <a:off x="2276475" y="152400"/>
            <a:ext cx="459105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89"/>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Knowledge Base Update Button</a:t>
            </a:r>
            <a:endParaRPr sz="3600">
              <a:solidFill>
                <a:srgbClr val="FF9900"/>
              </a:solidFill>
            </a:endParaRPr>
          </a:p>
        </p:txBody>
      </p:sp>
      <p:sp>
        <p:nvSpPr>
          <p:cNvPr id="1511" name="Google Shape;1511;p89"/>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Button Interaction</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"Update Knowledge Base" button triggers </a:t>
            </a:r>
            <a:r>
              <a:rPr lang="en" sz="1800">
                <a:solidFill>
                  <a:srgbClr val="188038"/>
                </a:solidFill>
                <a:latin typeface="Roboto Mono"/>
                <a:ea typeface="Roboto Mono"/>
                <a:cs typeface="Roboto Mono"/>
                <a:sym typeface="Roboto Mono"/>
              </a:rPr>
              <a:t>build_vector_db()</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On successful creation, stores the updated vector database in </a:t>
            </a:r>
            <a:r>
              <a:rPr lang="en" sz="1800">
                <a:solidFill>
                  <a:srgbClr val="188038"/>
                </a:solidFill>
                <a:latin typeface="Roboto Mono"/>
                <a:ea typeface="Roboto Mono"/>
                <a:cs typeface="Roboto Mono"/>
                <a:sym typeface="Roboto Mono"/>
              </a:rPr>
              <a:t>st.session_state</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Provides success/failure messages to inform the user.</a:t>
            </a:r>
            <a:endParaRPr sz="1800">
              <a:latin typeface="Arial"/>
              <a:ea typeface="Arial"/>
              <a:cs typeface="Arial"/>
              <a:sym typeface="Arial"/>
            </a:endParaRPr>
          </a:p>
          <a:p>
            <a:pPr marL="0" lvl="0" indent="0" algn="l" rtl="0">
              <a:spcBef>
                <a:spcPts val="1200"/>
              </a:spcBef>
              <a:spcAft>
                <a:spcPts val="200"/>
              </a:spcAft>
              <a:buNone/>
            </a:pPr>
            <a:endParaRPr/>
          </a:p>
        </p:txBody>
      </p:sp>
      <p:pic>
        <p:nvPicPr>
          <p:cNvPr id="1512" name="Google Shape;1512;p89"/>
          <p:cNvPicPr preferRelativeResize="0"/>
          <p:nvPr/>
        </p:nvPicPr>
        <p:blipFill>
          <a:blip r:embed="rId3">
            <a:alphaModFix/>
          </a:blip>
          <a:stretch>
            <a:fillRect/>
          </a:stretch>
        </p:blipFill>
        <p:spPr>
          <a:xfrm>
            <a:off x="1690388" y="2817563"/>
            <a:ext cx="5133975" cy="2162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63"/>
          <p:cNvSpPr txBox="1">
            <a:spLocks noGrp="1"/>
          </p:cNvSpPr>
          <p:nvPr>
            <p:ph type="title"/>
          </p:nvPr>
        </p:nvSpPr>
        <p:spPr>
          <a:xfrm>
            <a:off x="266225" y="416550"/>
            <a:ext cx="3663300" cy="1728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a:latin typeface="Merriweather"/>
                <a:ea typeface="Merriweather"/>
                <a:cs typeface="Merriweather"/>
                <a:sym typeface="Merriweather"/>
              </a:rPr>
              <a:t>Links</a:t>
            </a:r>
            <a:endParaRPr sz="7200">
              <a:latin typeface="Merriweather"/>
              <a:ea typeface="Merriweather"/>
              <a:cs typeface="Merriweather"/>
              <a:sym typeface="Merriweather"/>
            </a:endParaRPr>
          </a:p>
          <a:p>
            <a:pPr marL="0" lvl="0" indent="0" algn="l" rtl="0">
              <a:spcBef>
                <a:spcPts val="0"/>
              </a:spcBef>
              <a:spcAft>
                <a:spcPts val="0"/>
              </a:spcAft>
              <a:buNone/>
            </a:pPr>
            <a:endParaRPr/>
          </a:p>
        </p:txBody>
      </p:sp>
      <p:sp>
        <p:nvSpPr>
          <p:cNvPr id="1360" name="Google Shape;1360;p63"/>
          <p:cNvSpPr txBox="1">
            <a:spLocks noGrp="1"/>
          </p:cNvSpPr>
          <p:nvPr>
            <p:ph type="subTitle" idx="1"/>
          </p:nvPr>
        </p:nvSpPr>
        <p:spPr>
          <a:xfrm>
            <a:off x="4987875" y="416550"/>
            <a:ext cx="3744600" cy="445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1800"/>
              <a:t>Github Link - </a:t>
            </a:r>
            <a:r>
              <a:rPr lang="en" sz="1800" u="sng">
                <a:solidFill>
                  <a:schemeClr val="hlink"/>
                </a:solidFill>
                <a:hlinkClick r:id="rId3"/>
              </a:rPr>
              <a:t>https://github.com/bishweashwarsukla/project_agent</a:t>
            </a:r>
            <a:endParaRPr sz="1800"/>
          </a:p>
          <a:p>
            <a:pPr marL="0" lvl="0" indent="0" algn="l" rtl="0">
              <a:spcBef>
                <a:spcPts val="200"/>
              </a:spcBef>
              <a:spcAft>
                <a:spcPts val="0"/>
              </a:spcAft>
              <a:buNone/>
            </a:pPr>
            <a:endParaRPr sz="1800"/>
          </a:p>
          <a:p>
            <a:pPr marL="0" lvl="0" indent="0" algn="l" rtl="0">
              <a:spcBef>
                <a:spcPts val="200"/>
              </a:spcBef>
              <a:spcAft>
                <a:spcPts val="0"/>
              </a:spcAft>
              <a:buNone/>
            </a:pPr>
            <a:r>
              <a:rPr lang="en" sz="1800"/>
              <a:t>Docker Image Link - </a:t>
            </a:r>
            <a:endParaRPr sz="1800"/>
          </a:p>
          <a:p>
            <a:pPr marL="0" lvl="0" indent="0" algn="l" rtl="0">
              <a:spcBef>
                <a:spcPts val="200"/>
              </a:spcBef>
              <a:spcAft>
                <a:spcPts val="200"/>
              </a:spcAft>
              <a:buNone/>
            </a:pPr>
            <a:r>
              <a:rPr lang="en" sz="1800" u="sng">
                <a:solidFill>
                  <a:schemeClr val="hlink"/>
                </a:solidFill>
                <a:hlinkClick r:id="rId4"/>
              </a:rPr>
              <a:t>https://hub.docker.com/r/kanukollugvt/flasktest-app</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90"/>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Question Input &amp; Answer Display</a:t>
            </a:r>
            <a:endParaRPr sz="3600">
              <a:solidFill>
                <a:srgbClr val="FF9900"/>
              </a:solidFill>
            </a:endParaRPr>
          </a:p>
        </p:txBody>
      </p:sp>
      <p:sp>
        <p:nvSpPr>
          <p:cNvPr id="1518" name="Google Shape;1518;p90"/>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User Query Input</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Text input field for the user to ask questions.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Submit Button</a:t>
            </a:r>
            <a:r>
              <a:rPr lang="en" sz="1800">
                <a:latin typeface="Arial"/>
                <a:ea typeface="Arial"/>
                <a:cs typeface="Arial"/>
                <a:sym typeface="Arial"/>
              </a:rPr>
              <a:t>: Processes the input only if the knowledge base is loaded and displays the result.</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Result Display</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Shows AI-generated answers directly under the input field.</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Catches empty input to prevent processing without a question.</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23" name="Google Shape;1523;p91"/>
          <p:cNvPicPr preferRelativeResize="0"/>
          <p:nvPr/>
        </p:nvPicPr>
        <p:blipFill>
          <a:blip r:embed="rId3">
            <a:alphaModFix/>
          </a:blip>
          <a:stretch>
            <a:fillRect/>
          </a:stretch>
        </p:blipFill>
        <p:spPr>
          <a:xfrm>
            <a:off x="1938338" y="604838"/>
            <a:ext cx="5267325" cy="3933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92"/>
          <p:cNvSpPr txBox="1">
            <a:spLocks noGrp="1"/>
          </p:cNvSpPr>
          <p:nvPr>
            <p:ph type="title"/>
          </p:nvPr>
        </p:nvSpPr>
        <p:spPr>
          <a:xfrm>
            <a:off x="288125" y="160075"/>
            <a:ext cx="8440200" cy="92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Error Handling &amp; User Feedback</a:t>
            </a:r>
            <a:endParaRPr sz="3000">
              <a:solidFill>
                <a:srgbClr val="FF9900"/>
              </a:solidFill>
            </a:endParaRPr>
          </a:p>
        </p:txBody>
      </p:sp>
      <p:sp>
        <p:nvSpPr>
          <p:cNvPr id="1529" name="Google Shape;1529;p92"/>
          <p:cNvSpPr txBox="1">
            <a:spLocks noGrp="1"/>
          </p:cNvSpPr>
          <p:nvPr>
            <p:ph type="body" idx="1"/>
          </p:nvPr>
        </p:nvSpPr>
        <p:spPr>
          <a:xfrm>
            <a:off x="415625" y="1173825"/>
            <a:ext cx="8312700" cy="3474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Error Messages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Guides users if the knowledge base is not created or if no input is detected.</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Displays success/failure messages after actions like database loading and updating.</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Benefits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Clear guidance for users unfamiliar with database creation and ensures smoother user interaction.</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93"/>
          <p:cNvSpPr txBox="1">
            <a:spLocks noGrp="1"/>
          </p:cNvSpPr>
          <p:nvPr>
            <p:ph type="title"/>
          </p:nvPr>
        </p:nvSpPr>
        <p:spPr>
          <a:xfrm>
            <a:off x="378475" y="1822625"/>
            <a:ext cx="8485200" cy="1112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Mlops CI-CD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pic>
        <p:nvPicPr>
          <p:cNvPr id="1539" name="Google Shape;1539;p94"/>
          <p:cNvPicPr preferRelativeResize="0"/>
          <p:nvPr/>
        </p:nvPicPr>
        <p:blipFill>
          <a:blip r:embed="rId3">
            <a:alphaModFix/>
          </a:blip>
          <a:stretch>
            <a:fillRect/>
          </a:stretch>
        </p:blipFill>
        <p:spPr>
          <a:xfrm>
            <a:off x="3235896" y="0"/>
            <a:ext cx="2672209"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95"/>
          <p:cNvSpPr txBox="1">
            <a:spLocks noGrp="1"/>
          </p:cNvSpPr>
          <p:nvPr>
            <p:ph type="title"/>
          </p:nvPr>
        </p:nvSpPr>
        <p:spPr>
          <a:xfrm>
            <a:off x="415625" y="372600"/>
            <a:ext cx="8312700" cy="7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Overview of GitHub Actions CI/CD Workflow</a:t>
            </a:r>
            <a:endParaRPr sz="3000">
              <a:solidFill>
                <a:srgbClr val="FF9900"/>
              </a:solidFill>
            </a:endParaRPr>
          </a:p>
        </p:txBody>
      </p:sp>
      <p:sp>
        <p:nvSpPr>
          <p:cNvPr id="1545" name="Google Shape;1545;p95"/>
          <p:cNvSpPr txBox="1">
            <a:spLocks noGrp="1"/>
          </p:cNvSpPr>
          <p:nvPr>
            <p:ph type="body" idx="1"/>
          </p:nvPr>
        </p:nvSpPr>
        <p:spPr>
          <a:xfrm>
            <a:off x="415625" y="1013750"/>
            <a:ext cx="8312700" cy="3634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Purpose</a:t>
            </a:r>
            <a:r>
              <a:rPr lang="en" sz="1800">
                <a:latin typeface="Arial"/>
                <a:ea typeface="Arial"/>
                <a:cs typeface="Arial"/>
                <a:sym typeface="Arial"/>
              </a:rPr>
              <a:t>: Automates the build, test, and deployment steps for the Dockerized application associated with the Streamlit app and vector database.</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Key Components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b="1">
                <a:latin typeface="Arial"/>
                <a:ea typeface="Arial"/>
                <a:cs typeface="Arial"/>
                <a:sym typeface="Arial"/>
              </a:rPr>
              <a:t>Trigger Conditions</a:t>
            </a:r>
            <a:r>
              <a:rPr lang="en" sz="1800">
                <a:latin typeface="Arial"/>
                <a:ea typeface="Arial"/>
                <a:cs typeface="Arial"/>
                <a:sym typeface="Arial"/>
              </a:rPr>
              <a:t>: Runs on pushes or pull requests to the </a:t>
            </a:r>
            <a:r>
              <a:rPr lang="en" sz="1800">
                <a:solidFill>
                  <a:srgbClr val="188038"/>
                </a:solidFill>
                <a:latin typeface="Roboto Mono"/>
                <a:ea typeface="Roboto Mono"/>
                <a:cs typeface="Roboto Mono"/>
                <a:sym typeface="Roboto Mono"/>
              </a:rPr>
              <a:t>prod</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bish_dev</a:t>
            </a:r>
            <a:r>
              <a:rPr lang="en" sz="1800">
                <a:latin typeface="Arial"/>
                <a:ea typeface="Arial"/>
                <a:cs typeface="Arial"/>
                <a:sym typeface="Arial"/>
              </a:rPr>
              <a:t>, and </a:t>
            </a:r>
            <a:r>
              <a:rPr lang="en" sz="1800">
                <a:solidFill>
                  <a:srgbClr val="188038"/>
                </a:solidFill>
                <a:latin typeface="Roboto Mono"/>
                <a:ea typeface="Roboto Mono"/>
                <a:cs typeface="Roboto Mono"/>
                <a:sym typeface="Roboto Mono"/>
              </a:rPr>
              <a:t>kgvt_dev</a:t>
            </a:r>
            <a:r>
              <a:rPr lang="en" sz="1800">
                <a:latin typeface="Arial"/>
                <a:ea typeface="Arial"/>
                <a:cs typeface="Arial"/>
                <a:sym typeface="Arial"/>
              </a:rPr>
              <a:t> branches.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Job Stages</a:t>
            </a:r>
            <a:r>
              <a:rPr lang="en" sz="1800">
                <a:latin typeface="Arial"/>
                <a:ea typeface="Arial"/>
                <a:cs typeface="Arial"/>
                <a:sym typeface="Arial"/>
              </a:rPr>
              <a:t>:</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Docker Build</a:t>
            </a:r>
            <a:r>
              <a:rPr lang="en" sz="1800">
                <a:latin typeface="Arial"/>
                <a:ea typeface="Arial"/>
                <a:cs typeface="Arial"/>
                <a:sym typeface="Arial"/>
              </a:rPr>
              <a:t>: Creates the Docker image.</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Build and Test</a:t>
            </a:r>
            <a:r>
              <a:rPr lang="en" sz="1800">
                <a:latin typeface="Arial"/>
                <a:ea typeface="Arial"/>
                <a:cs typeface="Arial"/>
                <a:sym typeface="Arial"/>
              </a:rPr>
              <a:t>: Tests Python code to ensure stability.</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Build and Publish</a:t>
            </a:r>
            <a:r>
              <a:rPr lang="en" sz="1800">
                <a:latin typeface="Arial"/>
                <a:ea typeface="Arial"/>
                <a:cs typeface="Arial"/>
                <a:sym typeface="Arial"/>
              </a:rPr>
              <a:t>: Publishes the Docker image to DockerHub on successful test completion.</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pic>
        <p:nvPicPr>
          <p:cNvPr id="1550" name="Google Shape;1550;p96"/>
          <p:cNvPicPr preferRelativeResize="0"/>
          <p:nvPr/>
        </p:nvPicPr>
        <p:blipFill>
          <a:blip r:embed="rId3">
            <a:alphaModFix/>
          </a:blip>
          <a:stretch>
            <a:fillRect/>
          </a:stretch>
        </p:blipFill>
        <p:spPr>
          <a:xfrm>
            <a:off x="1266825" y="1209675"/>
            <a:ext cx="6610350" cy="272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97"/>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Workflow Structure: Jobs and Triggers</a:t>
            </a:r>
            <a:endParaRPr sz="3000">
              <a:solidFill>
                <a:srgbClr val="FF9900"/>
              </a:solidFill>
            </a:endParaRPr>
          </a:p>
        </p:txBody>
      </p:sp>
      <p:sp>
        <p:nvSpPr>
          <p:cNvPr id="1556" name="Google Shape;1556;p97"/>
          <p:cNvSpPr txBox="1">
            <a:spLocks noGrp="1"/>
          </p:cNvSpPr>
          <p:nvPr>
            <p:ph type="body" idx="1"/>
          </p:nvPr>
        </p:nvSpPr>
        <p:spPr>
          <a:xfrm>
            <a:off x="415625" y="1184500"/>
            <a:ext cx="8312700" cy="3463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Docker Build Job</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Runs on </a:t>
            </a:r>
            <a:r>
              <a:rPr lang="en" sz="1800">
                <a:solidFill>
                  <a:srgbClr val="188038"/>
                </a:solidFill>
                <a:latin typeface="Roboto Mono"/>
                <a:ea typeface="Roboto Mono"/>
                <a:cs typeface="Roboto Mono"/>
                <a:sym typeface="Roboto Mono"/>
              </a:rPr>
              <a:t>ubuntu-latest</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Pulls the latest code and builds a Docker image with a timestamp tag.</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Build and Test Job</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Sets up Python 3.9 environment, installs dependencies (</a:t>
            </a:r>
            <a:r>
              <a:rPr lang="en" sz="1800">
                <a:solidFill>
                  <a:srgbClr val="188038"/>
                </a:solidFill>
                <a:latin typeface="Roboto Mono"/>
                <a:ea typeface="Roboto Mono"/>
                <a:cs typeface="Roboto Mono"/>
                <a:sym typeface="Roboto Mono"/>
              </a:rPr>
              <a:t>pytest</a:t>
            </a:r>
            <a:r>
              <a:rPr lang="en" sz="1800">
                <a:latin typeface="Arial"/>
                <a:ea typeface="Arial"/>
                <a:cs typeface="Arial"/>
                <a:sym typeface="Arial"/>
              </a:rPr>
              <a:t>, </a:t>
            </a:r>
            <a:r>
              <a:rPr lang="en" sz="1800">
                <a:solidFill>
                  <a:srgbClr val="188038"/>
                </a:solidFill>
                <a:latin typeface="Roboto Mono"/>
                <a:ea typeface="Roboto Mono"/>
                <a:cs typeface="Roboto Mono"/>
                <a:sym typeface="Roboto Mono"/>
              </a:rPr>
              <a:t>python-dotenv</a:t>
            </a:r>
            <a:r>
              <a:rPr lang="en" sz="1800">
                <a:latin typeface="Arial"/>
                <a:ea typeface="Arial"/>
                <a:cs typeface="Arial"/>
                <a:sym typeface="Arial"/>
              </a:rPr>
              <a:t>), and runs tests using </a:t>
            </a:r>
            <a:r>
              <a:rPr lang="en" sz="1800">
                <a:solidFill>
                  <a:srgbClr val="188038"/>
                </a:solidFill>
                <a:latin typeface="Roboto Mono"/>
                <a:ea typeface="Roboto Mono"/>
                <a:cs typeface="Roboto Mono"/>
                <a:sym typeface="Roboto Mono"/>
              </a:rPr>
              <a:t>pytest</a:t>
            </a:r>
            <a:r>
              <a:rPr lang="en" sz="1800">
                <a:latin typeface="Arial"/>
                <a:ea typeface="Arial"/>
                <a:cs typeface="Arial"/>
                <a:sym typeface="Arial"/>
              </a:rPr>
              <a:t> to ensure functionality.</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1561" name="Google Shape;1561;p98"/>
          <p:cNvPicPr preferRelativeResize="0"/>
          <p:nvPr/>
        </p:nvPicPr>
        <p:blipFill>
          <a:blip r:embed="rId3">
            <a:alphaModFix/>
          </a:blip>
          <a:stretch>
            <a:fillRect/>
          </a:stretch>
        </p:blipFill>
        <p:spPr>
          <a:xfrm>
            <a:off x="2561439" y="0"/>
            <a:ext cx="402112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pic>
        <p:nvPicPr>
          <p:cNvPr id="1566" name="Google Shape;1566;p99"/>
          <p:cNvPicPr preferRelativeResize="0"/>
          <p:nvPr/>
        </p:nvPicPr>
        <p:blipFill>
          <a:blip r:embed="rId3">
            <a:alphaModFix/>
          </a:blip>
          <a:stretch>
            <a:fillRect/>
          </a:stretch>
        </p:blipFill>
        <p:spPr>
          <a:xfrm>
            <a:off x="2486025" y="1000125"/>
            <a:ext cx="4476750" cy="344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64"/>
          <p:cNvSpPr txBox="1">
            <a:spLocks noGrp="1"/>
          </p:cNvSpPr>
          <p:nvPr>
            <p:ph type="title"/>
          </p:nvPr>
        </p:nvSpPr>
        <p:spPr>
          <a:xfrm>
            <a:off x="415625" y="1707750"/>
            <a:ext cx="3663300" cy="1728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66" name="Google Shape;1366;p64"/>
          <p:cNvSpPr txBox="1">
            <a:spLocks noGrp="1"/>
          </p:cNvSpPr>
          <p:nvPr>
            <p:ph type="subTitle" idx="1"/>
          </p:nvPr>
        </p:nvSpPr>
        <p:spPr>
          <a:xfrm>
            <a:off x="4987875" y="1707750"/>
            <a:ext cx="3744600" cy="1728000"/>
          </a:xfrm>
          <a:prstGeom prst="rect">
            <a:avLst/>
          </a:prstGeom>
        </p:spPr>
        <p:txBody>
          <a:bodyPr spcFirstLastPara="1" wrap="square" lIns="0" tIns="0" rIns="0" bIns="0" anchor="ctr" anchorCtr="0">
            <a:noAutofit/>
          </a:bodyPr>
          <a:lstStyle/>
          <a:p>
            <a:pPr marL="0" lvl="0" indent="0" algn="l" rtl="0">
              <a:spcBef>
                <a:spcPts val="0"/>
              </a:spcBef>
              <a:spcAft>
                <a:spcPts val="200"/>
              </a:spcAft>
              <a:buNone/>
            </a:pPr>
            <a:endParaRPr/>
          </a:p>
        </p:txBody>
      </p:sp>
      <p:pic>
        <p:nvPicPr>
          <p:cNvPr id="1367" name="Google Shape;1367;p64"/>
          <p:cNvPicPr preferRelativeResize="0"/>
          <p:nvPr/>
        </p:nvPicPr>
        <p:blipFill rotWithShape="1">
          <a:blip r:embed="rId3">
            <a:alphaModFix/>
          </a:blip>
          <a:srcRect t="15411" b="9955"/>
          <a:stretch/>
        </p:blipFill>
        <p:spPr>
          <a:xfrm>
            <a:off x="0" y="1307050"/>
            <a:ext cx="9144001" cy="3836450"/>
          </a:xfrm>
          <a:prstGeom prst="rect">
            <a:avLst/>
          </a:prstGeom>
          <a:noFill/>
          <a:ln>
            <a:noFill/>
          </a:ln>
        </p:spPr>
      </p:pic>
      <p:sp>
        <p:nvSpPr>
          <p:cNvPr id="1368" name="Google Shape;1368;p64"/>
          <p:cNvSpPr txBox="1"/>
          <p:nvPr/>
        </p:nvSpPr>
        <p:spPr>
          <a:xfrm>
            <a:off x="661600" y="266800"/>
            <a:ext cx="7533900" cy="80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9900"/>
                </a:solidFill>
                <a:latin typeface="Calibri"/>
                <a:ea typeface="Calibri"/>
                <a:cs typeface="Calibri"/>
                <a:sym typeface="Calibri"/>
              </a:rPr>
              <a:t>Sample output for our UI</a:t>
            </a:r>
            <a:endParaRPr sz="3600">
              <a:solidFill>
                <a:srgbClr val="FF99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00"/>
          <p:cNvSpPr txBox="1">
            <a:spLocks noGrp="1"/>
          </p:cNvSpPr>
          <p:nvPr>
            <p:ph type="title"/>
          </p:nvPr>
        </p:nvSpPr>
        <p:spPr>
          <a:xfrm>
            <a:off x="415625" y="372600"/>
            <a:ext cx="8312700" cy="79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Docker Image Publish Job</a:t>
            </a:r>
            <a:endParaRPr sz="3600">
              <a:solidFill>
                <a:srgbClr val="FF9900"/>
              </a:solidFill>
            </a:endParaRPr>
          </a:p>
        </p:txBody>
      </p:sp>
      <p:sp>
        <p:nvSpPr>
          <p:cNvPr id="1572" name="Google Shape;1572;p100"/>
          <p:cNvSpPr txBox="1">
            <a:spLocks noGrp="1"/>
          </p:cNvSpPr>
          <p:nvPr>
            <p:ph type="body" idx="1"/>
          </p:nvPr>
        </p:nvSpPr>
        <p:spPr>
          <a:xfrm>
            <a:off x="415625" y="1280550"/>
            <a:ext cx="8312700" cy="3367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Build and Publish Job</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b="1">
                <a:latin typeface="Arial"/>
                <a:ea typeface="Arial"/>
                <a:cs typeface="Arial"/>
                <a:sym typeface="Arial"/>
              </a:rPr>
              <a:t>Pre-requisite</a:t>
            </a:r>
            <a:r>
              <a:rPr lang="en" sz="1800">
                <a:latin typeface="Arial"/>
                <a:ea typeface="Arial"/>
                <a:cs typeface="Arial"/>
                <a:sym typeface="Arial"/>
              </a:rPr>
              <a:t>: Dependent on successful test completion (</a:t>
            </a:r>
            <a:r>
              <a:rPr lang="en" sz="1800">
                <a:solidFill>
                  <a:srgbClr val="188038"/>
                </a:solidFill>
                <a:latin typeface="Roboto Mono"/>
                <a:ea typeface="Roboto Mono"/>
                <a:cs typeface="Roboto Mono"/>
                <a:sym typeface="Roboto Mono"/>
              </a:rPr>
              <a:t>needs: build-and-test</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DockerHub Login</a:t>
            </a:r>
            <a:r>
              <a:rPr lang="en" sz="1800">
                <a:latin typeface="Arial"/>
                <a:ea typeface="Arial"/>
                <a:cs typeface="Arial"/>
                <a:sym typeface="Arial"/>
              </a:rPr>
              <a:t>: Uses DockerHub credentials from GitHub Secrets for secure login.</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Image Build &amp; Push</a:t>
            </a:r>
            <a:r>
              <a:rPr lang="en" sz="1800">
                <a:latin typeface="Arial"/>
                <a:ea typeface="Arial"/>
                <a:cs typeface="Arial"/>
                <a:sym typeface="Arial"/>
              </a:rPr>
              <a:t>: Builds and pushes the Docker image tagged </a:t>
            </a:r>
            <a:r>
              <a:rPr lang="en" sz="1800">
                <a:solidFill>
                  <a:srgbClr val="188038"/>
                </a:solidFill>
                <a:latin typeface="Roboto Mono"/>
                <a:ea typeface="Roboto Mono"/>
                <a:cs typeface="Roboto Mono"/>
                <a:sym typeface="Roboto Mono"/>
              </a:rPr>
              <a:t>latest</a:t>
            </a:r>
            <a:r>
              <a:rPr lang="en" sz="1800">
                <a:latin typeface="Arial"/>
                <a:ea typeface="Arial"/>
                <a:cs typeface="Arial"/>
                <a:sym typeface="Arial"/>
              </a:rPr>
              <a:t> to DockerHub.</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Image Digest</a:t>
            </a:r>
            <a:r>
              <a:rPr lang="en" sz="1800">
                <a:latin typeface="Arial"/>
                <a:ea typeface="Arial"/>
                <a:cs typeface="Arial"/>
                <a:sym typeface="Arial"/>
              </a:rPr>
              <a:t>: Outputs the digest for traceability.</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pic>
        <p:nvPicPr>
          <p:cNvPr id="1577" name="Google Shape;1577;p101"/>
          <p:cNvPicPr preferRelativeResize="0"/>
          <p:nvPr/>
        </p:nvPicPr>
        <p:blipFill>
          <a:blip r:embed="rId3">
            <a:alphaModFix/>
          </a:blip>
          <a:stretch>
            <a:fillRect/>
          </a:stretch>
        </p:blipFill>
        <p:spPr>
          <a:xfrm>
            <a:off x="2118873" y="0"/>
            <a:ext cx="4906254"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102"/>
          <p:cNvPicPr preferRelativeResize="0"/>
          <p:nvPr/>
        </p:nvPicPr>
        <p:blipFill>
          <a:blip r:embed="rId3">
            <a:alphaModFix/>
          </a:blip>
          <a:stretch>
            <a:fillRect/>
          </a:stretch>
        </p:blipFill>
        <p:spPr>
          <a:xfrm>
            <a:off x="70325" y="488113"/>
            <a:ext cx="8839201" cy="41672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03"/>
          <p:cNvSpPr txBox="1">
            <a:spLocks noGrp="1"/>
          </p:cNvSpPr>
          <p:nvPr>
            <p:ph type="title"/>
          </p:nvPr>
        </p:nvSpPr>
        <p:spPr>
          <a:xfrm>
            <a:off x="150475" y="202750"/>
            <a:ext cx="8962200" cy="725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000">
                <a:solidFill>
                  <a:srgbClr val="FF9900"/>
                </a:solidFill>
              </a:rPr>
              <a:t>Integrating CI/CD with Streamlit App</a:t>
            </a:r>
            <a:endParaRPr sz="3000">
              <a:solidFill>
                <a:srgbClr val="FF9900"/>
              </a:solidFill>
            </a:endParaRPr>
          </a:p>
        </p:txBody>
      </p:sp>
      <p:sp>
        <p:nvSpPr>
          <p:cNvPr id="1588" name="Google Shape;1588;p103"/>
          <p:cNvSpPr txBox="1">
            <a:spLocks noGrp="1"/>
          </p:cNvSpPr>
          <p:nvPr>
            <p:ph type="body" idx="1"/>
          </p:nvPr>
        </p:nvSpPr>
        <p:spPr>
          <a:xfrm>
            <a:off x="415625" y="1109800"/>
            <a:ext cx="8312700" cy="3538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Continuous Integration</a:t>
            </a:r>
            <a:r>
              <a:rPr lang="en" sz="1800">
                <a:latin typeface="Arial"/>
                <a:ea typeface="Arial"/>
                <a:cs typeface="Arial"/>
                <a:sym typeface="Arial"/>
              </a:rPr>
              <a:t>: Automates testing on every code change to maintain app stability.</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Continuous Deployment</a:t>
            </a:r>
            <a:r>
              <a:rPr lang="en" sz="1800">
                <a:latin typeface="Arial"/>
                <a:ea typeface="Arial"/>
                <a:cs typeface="Arial"/>
                <a:sym typeface="Arial"/>
              </a:rPr>
              <a:t>: Automatically publishes Docker image, ensuring the latest version is readily available.</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Benefits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Eliminates manual deployment steps.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Guarantees consistency between local and deployed environments.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Provides quick feedback on code changes via automated tests.</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104"/>
          <p:cNvSpPr txBox="1">
            <a:spLocks noGrp="1"/>
          </p:cNvSpPr>
          <p:nvPr>
            <p:ph type="title"/>
          </p:nvPr>
        </p:nvSpPr>
        <p:spPr>
          <a:xfrm>
            <a:off x="415625" y="372600"/>
            <a:ext cx="8312700" cy="64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Complete Workflow Overview</a:t>
            </a:r>
            <a:endParaRPr sz="3600">
              <a:solidFill>
                <a:srgbClr val="FF9900"/>
              </a:solidFill>
            </a:endParaRPr>
          </a:p>
        </p:txBody>
      </p:sp>
      <p:sp>
        <p:nvSpPr>
          <p:cNvPr id="1594" name="Google Shape;1594;p104"/>
          <p:cNvSpPr txBox="1">
            <a:spLocks noGrp="1"/>
          </p:cNvSpPr>
          <p:nvPr>
            <p:ph type="body" idx="1"/>
          </p:nvPr>
        </p:nvSpPr>
        <p:spPr>
          <a:xfrm>
            <a:off x="415625" y="1195175"/>
            <a:ext cx="8312700" cy="34533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Combined Workflow</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Vector Database Processing and Streamlit App serve as the application.</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CI/CD Pipeline ensures a stable and up-to-date Docker image is available for deployment.</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Demo Flow</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Push or Pull Request triggers -&gt; Docker Image Build -&gt; Code Testing -&gt; Docker Image Deployment.</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05"/>
          <p:cNvSpPr txBox="1">
            <a:spLocks noGrp="1"/>
          </p:cNvSpPr>
          <p:nvPr>
            <p:ph type="title"/>
          </p:nvPr>
        </p:nvSpPr>
        <p:spPr>
          <a:xfrm>
            <a:off x="378442" y="1822625"/>
            <a:ext cx="3550800" cy="1112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Docker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pic>
        <p:nvPicPr>
          <p:cNvPr id="1604" name="Google Shape;1604;p106"/>
          <p:cNvPicPr preferRelativeResize="0"/>
          <p:nvPr/>
        </p:nvPicPr>
        <p:blipFill>
          <a:blip r:embed="rId3">
            <a:alphaModFix/>
          </a:blip>
          <a:stretch>
            <a:fillRect/>
          </a:stretch>
        </p:blipFill>
        <p:spPr>
          <a:xfrm>
            <a:off x="1290638" y="600075"/>
            <a:ext cx="6562725" cy="3943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07"/>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Dockerfile for Streamlit Application</a:t>
            </a:r>
            <a:endParaRPr sz="3600">
              <a:solidFill>
                <a:srgbClr val="FF9900"/>
              </a:solidFill>
            </a:endParaRPr>
          </a:p>
        </p:txBody>
      </p:sp>
      <p:sp>
        <p:nvSpPr>
          <p:cNvPr id="1610" name="Google Shape;1610;p107"/>
          <p:cNvSpPr txBox="1">
            <a:spLocks noGrp="1"/>
          </p:cNvSpPr>
          <p:nvPr>
            <p:ph type="body" idx="1"/>
          </p:nvPr>
        </p:nvSpPr>
        <p:spPr>
          <a:xfrm>
            <a:off x="415625" y="1269875"/>
            <a:ext cx="8312700" cy="3378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Purpose</a:t>
            </a:r>
            <a:r>
              <a:rPr lang="en" sz="1800">
                <a:latin typeface="Arial"/>
                <a:ea typeface="Arial"/>
                <a:cs typeface="Arial"/>
                <a:sym typeface="Arial"/>
              </a:rPr>
              <a:t>: Defines the environment and dependencies for the Dockerized Streamlit app.</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Key Points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Uses an official, minimal Python image.</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Installs dependencies and configures the container to run the app on startup.</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08"/>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Dockerfile Structure</a:t>
            </a:r>
            <a:endParaRPr sz="3600">
              <a:solidFill>
                <a:srgbClr val="FF9900"/>
              </a:solidFill>
            </a:endParaRPr>
          </a:p>
        </p:txBody>
      </p:sp>
      <p:sp>
        <p:nvSpPr>
          <p:cNvPr id="1616" name="Google Shape;1616;p108"/>
          <p:cNvSpPr txBox="1">
            <a:spLocks noGrp="1"/>
          </p:cNvSpPr>
          <p:nvPr>
            <p:ph type="body" idx="1"/>
          </p:nvPr>
        </p:nvSpPr>
        <p:spPr>
          <a:xfrm>
            <a:off x="192075" y="1009650"/>
            <a:ext cx="8793000" cy="4027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Base Image</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FROM python:3.9-slim</a:t>
            </a:r>
            <a:r>
              <a:rPr lang="en" sz="1800">
                <a:latin typeface="Arial"/>
                <a:ea typeface="Arial"/>
                <a:cs typeface="Arial"/>
                <a:sym typeface="Arial"/>
              </a:rPr>
              <a:t>: Uses the official Python 3.9 slim image for efficiency.</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Working Directory</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WORKDIR /project_agent</a:t>
            </a:r>
            <a:r>
              <a:rPr lang="en" sz="1800">
                <a:latin typeface="Arial"/>
                <a:ea typeface="Arial"/>
                <a:cs typeface="Arial"/>
                <a:sym typeface="Arial"/>
              </a:rPr>
              <a:t>: Sets </a:t>
            </a:r>
            <a:r>
              <a:rPr lang="en" sz="1800">
                <a:solidFill>
                  <a:srgbClr val="188038"/>
                </a:solidFill>
                <a:latin typeface="Roboto Mono"/>
                <a:ea typeface="Roboto Mono"/>
                <a:cs typeface="Roboto Mono"/>
                <a:sym typeface="Roboto Mono"/>
              </a:rPr>
              <a:t>/project_agent</a:t>
            </a:r>
            <a:r>
              <a:rPr lang="en" sz="1800">
                <a:latin typeface="Arial"/>
                <a:ea typeface="Arial"/>
                <a:cs typeface="Arial"/>
                <a:sym typeface="Arial"/>
              </a:rPr>
              <a:t> as the working directory inside the container.</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Copy Project Files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COPY . /project_agent</a:t>
            </a:r>
            <a:r>
              <a:rPr lang="en" sz="1800">
                <a:latin typeface="Arial"/>
                <a:ea typeface="Arial"/>
                <a:cs typeface="Arial"/>
                <a:sym typeface="Arial"/>
              </a:rPr>
              <a:t>: Copies all files from the current directory on the host to the container’s working directory.</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09"/>
          <p:cNvSpPr txBox="1">
            <a:spLocks noGrp="1"/>
          </p:cNvSpPr>
          <p:nvPr>
            <p:ph type="title"/>
          </p:nvPr>
        </p:nvSpPr>
        <p:spPr>
          <a:xfrm>
            <a:off x="415650" y="234750"/>
            <a:ext cx="8312700" cy="45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Dependency Installation &amp; Port Exposure</a:t>
            </a:r>
            <a:endParaRPr sz="3000">
              <a:solidFill>
                <a:srgbClr val="FF9900"/>
              </a:solidFill>
            </a:endParaRPr>
          </a:p>
        </p:txBody>
      </p:sp>
      <p:sp>
        <p:nvSpPr>
          <p:cNvPr id="1622" name="Google Shape;1622;p109"/>
          <p:cNvSpPr txBox="1">
            <a:spLocks noGrp="1"/>
          </p:cNvSpPr>
          <p:nvPr>
            <p:ph type="body" idx="1"/>
          </p:nvPr>
        </p:nvSpPr>
        <p:spPr>
          <a:xfrm>
            <a:off x="138150" y="764451"/>
            <a:ext cx="8867700" cy="3963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Install Requirements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RUN pip3 install -r requirements.txt</a:t>
            </a:r>
            <a:r>
              <a:rPr lang="en" sz="1800">
                <a:latin typeface="Arial"/>
                <a:ea typeface="Arial"/>
                <a:cs typeface="Arial"/>
                <a:sym typeface="Arial"/>
              </a:rPr>
              <a:t>: Installs dependencies specified in </a:t>
            </a:r>
            <a:r>
              <a:rPr lang="en" sz="1800">
                <a:solidFill>
                  <a:srgbClr val="188038"/>
                </a:solidFill>
                <a:latin typeface="Roboto Mono"/>
                <a:ea typeface="Roboto Mono"/>
                <a:cs typeface="Roboto Mono"/>
                <a:sym typeface="Roboto Mono"/>
              </a:rPr>
              <a:t>requirements.txt</a:t>
            </a:r>
            <a:r>
              <a:rPr lang="en" sz="1800">
                <a:latin typeface="Arial"/>
                <a:ea typeface="Arial"/>
                <a:cs typeface="Arial"/>
                <a:sym typeface="Arial"/>
              </a:rPr>
              <a:t>.</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Port Exposure</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EXPOSE 8501</a:t>
            </a:r>
            <a:r>
              <a:rPr lang="en" sz="1800">
                <a:latin typeface="Arial"/>
                <a:ea typeface="Arial"/>
                <a:cs typeface="Arial"/>
                <a:sym typeface="Arial"/>
              </a:rPr>
              <a:t>: Makes port 8501 available for the Streamlit app to serve requests.</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5"/>
          <p:cNvSpPr txBox="1">
            <a:spLocks noGrp="1"/>
          </p:cNvSpPr>
          <p:nvPr>
            <p:ph type="title"/>
          </p:nvPr>
        </p:nvSpPr>
        <p:spPr>
          <a:xfrm>
            <a:off x="415625" y="490875"/>
            <a:ext cx="3663300" cy="4012500"/>
          </a:xfrm>
          <a:prstGeom prst="rect">
            <a:avLst/>
          </a:prstGeom>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4800">
                <a:latin typeface="Merriweather"/>
                <a:ea typeface="Merriweather"/>
                <a:cs typeface="Merriweather"/>
                <a:sym typeface="Merriweather"/>
              </a:rPr>
              <a:t>Main Libraries Used</a:t>
            </a:r>
            <a:endParaRPr sz="4800">
              <a:latin typeface="Merriweather"/>
              <a:ea typeface="Merriweather"/>
              <a:cs typeface="Merriweather"/>
              <a:sym typeface="Merriweather"/>
            </a:endParaRPr>
          </a:p>
        </p:txBody>
      </p:sp>
      <p:sp>
        <p:nvSpPr>
          <p:cNvPr id="1374" name="Google Shape;1374;p65"/>
          <p:cNvSpPr txBox="1">
            <a:spLocks noGrp="1"/>
          </p:cNvSpPr>
          <p:nvPr>
            <p:ph type="subTitle" idx="1"/>
          </p:nvPr>
        </p:nvSpPr>
        <p:spPr>
          <a:xfrm>
            <a:off x="4987875" y="490875"/>
            <a:ext cx="3744600" cy="41085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Google Generative AI</a:t>
            </a:r>
            <a:r>
              <a:rPr lang="en" sz="1800">
                <a:latin typeface="Arial"/>
                <a:ea typeface="Arial"/>
                <a:cs typeface="Arial"/>
                <a:sym typeface="Arial"/>
              </a:rPr>
              <a:t>: For embeddings and language model interactions.</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LangChain &amp; LangGraph</a:t>
            </a:r>
            <a:r>
              <a:rPr lang="en" sz="1800">
                <a:latin typeface="Arial"/>
                <a:ea typeface="Arial"/>
                <a:cs typeface="Arial"/>
                <a:sym typeface="Arial"/>
              </a:rPr>
              <a:t>: To create state-based workflows and manage prompt handling.</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b="1">
                <a:latin typeface="Arial"/>
                <a:ea typeface="Arial"/>
                <a:cs typeface="Arial"/>
                <a:sym typeface="Arial"/>
              </a:rPr>
              <a:t>ChromaDB</a:t>
            </a:r>
            <a:r>
              <a:rPr lang="en" sz="1800">
                <a:latin typeface="Arial"/>
                <a:ea typeface="Arial"/>
                <a:cs typeface="Arial"/>
                <a:sym typeface="Arial"/>
              </a:rPr>
              <a:t>: Manages vector storage and retrieval.</a:t>
            </a:r>
            <a:endParaRPr sz="1800">
              <a:latin typeface="Arial"/>
              <a:ea typeface="Arial"/>
              <a:cs typeface="Arial"/>
              <a:sym typeface="Arial"/>
            </a:endParaRPr>
          </a:p>
          <a:p>
            <a:pPr marL="0" lvl="0" indent="0" algn="l" rtl="0">
              <a:spcBef>
                <a:spcPts val="200"/>
              </a:spcBef>
              <a:spcAft>
                <a:spcPts val="0"/>
              </a:spcAft>
              <a:buNone/>
            </a:pPr>
            <a:r>
              <a:rPr lang="en" sz="1800" b="1">
                <a:latin typeface="Arial"/>
                <a:ea typeface="Arial"/>
                <a:cs typeface="Arial"/>
                <a:sym typeface="Arial"/>
              </a:rPr>
              <a:t>Environment Configuration</a:t>
            </a:r>
            <a:r>
              <a:rPr lang="en" sz="1800">
                <a:latin typeface="Arial"/>
                <a:ea typeface="Arial"/>
                <a:cs typeface="Arial"/>
                <a:sym typeface="Arial"/>
              </a:rPr>
              <a:t>: </a:t>
            </a:r>
            <a:r>
              <a:rPr lang="en" sz="1800">
                <a:solidFill>
                  <a:srgbClr val="188038"/>
                </a:solidFill>
                <a:latin typeface="Arial"/>
                <a:ea typeface="Arial"/>
                <a:cs typeface="Arial"/>
                <a:sym typeface="Arial"/>
              </a:rPr>
              <a:t>dotenv</a:t>
            </a:r>
            <a:r>
              <a:rPr lang="en" sz="1800">
                <a:latin typeface="Arial"/>
                <a:ea typeface="Arial"/>
                <a:cs typeface="Arial"/>
                <a:sym typeface="Arial"/>
              </a:rPr>
              <a:t> for loading URLs and API keys from environment files.</a:t>
            </a:r>
            <a:endParaRPr sz="1800">
              <a:latin typeface="Arial"/>
              <a:ea typeface="Arial"/>
              <a:cs typeface="Arial"/>
              <a:sym typeface="Arial"/>
            </a:endParaRPr>
          </a:p>
          <a:p>
            <a:pPr marL="0" lvl="0" indent="0" algn="l" rtl="0">
              <a:spcBef>
                <a:spcPts val="200"/>
              </a:spcBef>
              <a:spcAft>
                <a:spcPts val="0"/>
              </a:spcAft>
              <a:buNone/>
            </a:pPr>
            <a:r>
              <a:rPr lang="en" sz="1800">
                <a:latin typeface="Arial"/>
                <a:ea typeface="Arial"/>
                <a:cs typeface="Arial"/>
                <a:sym typeface="Arial"/>
              </a:rPr>
              <a:t>Streamlit</a:t>
            </a:r>
            <a:endParaRPr sz="1800">
              <a:latin typeface="Arial"/>
              <a:ea typeface="Arial"/>
              <a:cs typeface="Arial"/>
              <a:sym typeface="Arial"/>
            </a:endParaRPr>
          </a:p>
          <a:p>
            <a:pPr marL="0" lvl="0" indent="0" algn="l" rtl="0">
              <a:spcBef>
                <a:spcPts val="200"/>
              </a:spcBef>
              <a:spcAft>
                <a:spcPts val="0"/>
              </a:spcAft>
              <a:buClr>
                <a:schemeClr val="lt1"/>
              </a:buClr>
              <a:buSzPts val="1100"/>
              <a:buFont typeface="Arial"/>
              <a:buNone/>
            </a:pPr>
            <a:r>
              <a:rPr lang="en" sz="1800">
                <a:latin typeface="Arial"/>
                <a:ea typeface="Arial"/>
                <a:cs typeface="Arial"/>
                <a:sym typeface="Arial"/>
              </a:rPr>
              <a:t>Github Actions</a:t>
            </a:r>
            <a:endParaRPr sz="1800">
              <a:latin typeface="Arial"/>
              <a:ea typeface="Arial"/>
              <a:cs typeface="Arial"/>
              <a:sym typeface="Arial"/>
            </a:endParaRPr>
          </a:p>
          <a:p>
            <a:pPr marL="0" lvl="0" indent="0" algn="l" rtl="0">
              <a:spcBef>
                <a:spcPts val="200"/>
              </a:spcBef>
              <a:spcAft>
                <a:spcPts val="200"/>
              </a:spcAft>
              <a:buNone/>
            </a:pPr>
            <a:endParaRPr sz="1800">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10"/>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b="1">
                <a:solidFill>
                  <a:srgbClr val="FF9900"/>
                </a:solidFill>
                <a:latin typeface="Arial"/>
                <a:ea typeface="Arial"/>
                <a:cs typeface="Arial"/>
                <a:sym typeface="Arial"/>
              </a:rPr>
              <a:t>Container Startup Command</a:t>
            </a:r>
            <a:endParaRPr sz="3000">
              <a:solidFill>
                <a:srgbClr val="FF9900"/>
              </a:solidFill>
            </a:endParaRPr>
          </a:p>
        </p:txBody>
      </p:sp>
      <p:sp>
        <p:nvSpPr>
          <p:cNvPr id="1628" name="Google Shape;1628;p110"/>
          <p:cNvSpPr txBox="1">
            <a:spLocks noGrp="1"/>
          </p:cNvSpPr>
          <p:nvPr>
            <p:ph type="body" idx="1"/>
          </p:nvPr>
        </p:nvSpPr>
        <p:spPr>
          <a:xfrm>
            <a:off x="415625" y="1009650"/>
            <a:ext cx="8312700" cy="3638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Run Command</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solidFill>
                  <a:srgbClr val="188038"/>
                </a:solidFill>
                <a:latin typeface="Roboto Mono"/>
                <a:ea typeface="Roboto Mono"/>
                <a:cs typeface="Roboto Mono"/>
                <a:sym typeface="Roboto Mono"/>
              </a:rPr>
              <a:t>CMD ["streamlit", "run", "app.py"]</a:t>
            </a:r>
            <a:r>
              <a:rPr lang="en" sz="1800">
                <a:latin typeface="Arial"/>
                <a:ea typeface="Arial"/>
                <a:cs typeface="Arial"/>
                <a:sym typeface="Arial"/>
              </a:rPr>
              <a:t>: Starts the Streamlit app when the container launches.</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b="1">
                <a:latin typeface="Arial"/>
                <a:ea typeface="Arial"/>
                <a:cs typeface="Arial"/>
                <a:sym typeface="Arial"/>
              </a:rPr>
              <a:t>Explanation</a:t>
            </a:r>
            <a:r>
              <a:rPr lang="en" sz="1800">
                <a:latin typeface="Arial"/>
                <a:ea typeface="Arial"/>
                <a:cs typeface="Arial"/>
                <a:sym typeface="Arial"/>
              </a:rPr>
              <a:t>:</a:t>
            </a:r>
            <a:endParaRPr sz="1800">
              <a:latin typeface="Arial"/>
              <a:ea typeface="Arial"/>
              <a:cs typeface="Arial"/>
              <a:sym typeface="Arial"/>
            </a:endParaRPr>
          </a:p>
          <a:p>
            <a:pPr marL="914400" lvl="1" indent="-342900" algn="l" rtl="0">
              <a:lnSpc>
                <a:spcPct val="115000"/>
              </a:lnSpc>
              <a:spcBef>
                <a:spcPts val="0"/>
              </a:spcBef>
              <a:spcAft>
                <a:spcPts val="0"/>
              </a:spcAft>
              <a:buSzPts val="1800"/>
              <a:buFont typeface="Arial"/>
              <a:buChar char="○"/>
            </a:pPr>
            <a:r>
              <a:rPr lang="en" sz="1800">
                <a:solidFill>
                  <a:srgbClr val="188038"/>
                </a:solidFill>
                <a:latin typeface="Roboto Mono"/>
                <a:ea typeface="Roboto Mono"/>
                <a:cs typeface="Roboto Mono"/>
                <a:sym typeface="Roboto Mono"/>
              </a:rPr>
              <a:t>streamlit run app.py</a:t>
            </a:r>
            <a:r>
              <a:rPr lang="en" sz="1800">
                <a:latin typeface="Arial"/>
                <a:ea typeface="Arial"/>
                <a:cs typeface="Arial"/>
                <a:sym typeface="Arial"/>
              </a:rPr>
              <a:t> command initiates the app, allowing it to respond on the exposed port 8501.</a:t>
            </a:r>
            <a:endParaRPr sz="1800">
              <a:latin typeface="Arial"/>
              <a:ea typeface="Arial"/>
              <a:cs typeface="Arial"/>
              <a:sym typeface="Arial"/>
            </a:endParaRPr>
          </a:p>
          <a:p>
            <a:pPr marL="0" lvl="0" indent="0" algn="l" rtl="0">
              <a:spcBef>
                <a:spcPts val="1200"/>
              </a:spcBef>
              <a:spcAft>
                <a:spcPts val="0"/>
              </a:spcAft>
              <a:buNone/>
            </a:pPr>
            <a:r>
              <a:rPr lang="en" sz="1800" b="1">
                <a:latin typeface="Arial"/>
                <a:ea typeface="Arial"/>
                <a:cs typeface="Arial"/>
                <a:sym typeface="Arial"/>
              </a:rPr>
              <a:t>Benefits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This setup ensures consistency across deployments, as the same environment is recreated for each instance.</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pic>
        <p:nvPicPr>
          <p:cNvPr id="1633" name="Google Shape;1633;p111"/>
          <p:cNvPicPr preferRelativeResize="0"/>
          <p:nvPr/>
        </p:nvPicPr>
        <p:blipFill>
          <a:blip r:embed="rId3">
            <a:alphaModFix/>
          </a:blip>
          <a:stretch>
            <a:fillRect/>
          </a:stretch>
        </p:blipFill>
        <p:spPr>
          <a:xfrm>
            <a:off x="2085975" y="919163"/>
            <a:ext cx="4972050" cy="3305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End-to-End Dockerized Workflow</a:t>
            </a:r>
            <a:endParaRPr sz="3600">
              <a:solidFill>
                <a:srgbClr val="FF9900"/>
              </a:solidFill>
            </a:endParaRPr>
          </a:p>
        </p:txBody>
      </p:sp>
      <p:sp>
        <p:nvSpPr>
          <p:cNvPr id="1639" name="Google Shape;1639;p112"/>
          <p:cNvSpPr txBox="1">
            <a:spLocks noGrp="1"/>
          </p:cNvSpPr>
          <p:nvPr>
            <p:ph type="body" idx="1"/>
          </p:nvPr>
        </p:nvSpPr>
        <p:spPr>
          <a:xfrm>
            <a:off x="170750" y="1009650"/>
            <a:ext cx="8793000" cy="3931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b="1">
                <a:latin typeface="Arial"/>
                <a:ea typeface="Arial"/>
                <a:cs typeface="Arial"/>
                <a:sym typeface="Arial"/>
              </a:rPr>
              <a:t>From Development to Deployment</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The Dockerfile creates a standardized environment for running the Streamlit app.</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 sz="1800">
                <a:latin typeface="Arial"/>
                <a:ea typeface="Arial"/>
                <a:cs typeface="Arial"/>
                <a:sym typeface="Arial"/>
              </a:rPr>
              <a:t>GitHub Actions CI/CD workflow builds, tests, and deploys this Docker image.</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Integrated Workflow</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Code -&gt; Docker Image -&gt; CI/CD Workflow -&gt; Streamlit App Deployment</a:t>
            </a:r>
            <a:endParaRPr sz="1800">
              <a:latin typeface="Arial"/>
              <a:ea typeface="Arial"/>
              <a:cs typeface="Arial"/>
              <a:sym typeface="Arial"/>
            </a:endParaRPr>
          </a:p>
          <a:p>
            <a:pPr marL="0" lvl="0" indent="0" algn="l" rtl="0">
              <a:lnSpc>
                <a:spcPct val="115000"/>
              </a:lnSpc>
              <a:spcBef>
                <a:spcPts val="1200"/>
              </a:spcBef>
              <a:spcAft>
                <a:spcPts val="0"/>
              </a:spcAft>
              <a:buClr>
                <a:schemeClr val="lt1"/>
              </a:buClr>
              <a:buSzPts val="1100"/>
              <a:buFont typeface="Arial"/>
              <a:buNone/>
            </a:pPr>
            <a:r>
              <a:rPr lang="en" sz="1800" b="1">
                <a:latin typeface="Arial"/>
                <a:ea typeface="Arial"/>
                <a:cs typeface="Arial"/>
                <a:sym typeface="Arial"/>
              </a:rPr>
              <a:t>Advantages</a:t>
            </a:r>
            <a:r>
              <a:rPr lang="en" sz="1800">
                <a:latin typeface="Arial"/>
                <a:ea typeface="Arial"/>
                <a:cs typeface="Arial"/>
                <a:sym typeface="Arial"/>
              </a:rPr>
              <a:t>:</a:t>
            </a:r>
            <a:endParaRPr sz="1800">
              <a:latin typeface="Arial"/>
              <a:ea typeface="Arial"/>
              <a:cs typeface="Arial"/>
              <a:sym typeface="Arial"/>
            </a:endParaRPr>
          </a:p>
          <a:p>
            <a:pPr marL="457200" lvl="0" indent="-342900" algn="l" rtl="0">
              <a:lnSpc>
                <a:spcPct val="115000"/>
              </a:lnSpc>
              <a:spcBef>
                <a:spcPts val="1200"/>
              </a:spcBef>
              <a:spcAft>
                <a:spcPts val="0"/>
              </a:spcAft>
              <a:buSzPts val="1800"/>
              <a:buFont typeface="Arial"/>
              <a:buChar char="●"/>
            </a:pPr>
            <a:r>
              <a:rPr lang="en" sz="1800">
                <a:latin typeface="Arial"/>
                <a:ea typeface="Arial"/>
                <a:cs typeface="Arial"/>
                <a:sym typeface="Arial"/>
              </a:rPr>
              <a:t>Streamlined deployment, environment consistency, and reduced setup overhead.</a:t>
            </a:r>
            <a:endParaRPr sz="1800">
              <a:latin typeface="Arial"/>
              <a:ea typeface="Arial"/>
              <a:cs typeface="Arial"/>
              <a:sym typeface="Arial"/>
            </a:endParaRPr>
          </a:p>
          <a:p>
            <a:pPr marL="0" lvl="0" indent="0" algn="l" rtl="0">
              <a:spcBef>
                <a:spcPts val="1200"/>
              </a:spcBef>
              <a:spcAft>
                <a:spcPts val="200"/>
              </a:spcAft>
              <a:buNone/>
            </a:pP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pic>
        <p:nvPicPr>
          <p:cNvPr id="1644" name="Google Shape;1644;p113"/>
          <p:cNvPicPr preferRelativeResize="0"/>
          <p:nvPr/>
        </p:nvPicPr>
        <p:blipFill>
          <a:blip r:embed="rId3">
            <a:alphaModFix/>
          </a:blip>
          <a:stretch>
            <a:fillRect/>
          </a:stretch>
        </p:blipFill>
        <p:spPr>
          <a:xfrm>
            <a:off x="0" y="1379259"/>
            <a:ext cx="9144001" cy="238498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pic>
        <p:nvPicPr>
          <p:cNvPr id="1649" name="Google Shape;1649;p114"/>
          <p:cNvPicPr preferRelativeResize="0"/>
          <p:nvPr/>
        </p:nvPicPr>
        <p:blipFill>
          <a:blip r:embed="rId3">
            <a:alphaModFix/>
          </a:blip>
          <a:stretch>
            <a:fillRect/>
          </a:stretch>
        </p:blipFill>
        <p:spPr>
          <a:xfrm>
            <a:off x="0" y="1809750"/>
            <a:ext cx="9144000" cy="1524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15"/>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rPr>
              <a:t>How to run</a:t>
            </a:r>
            <a:endParaRPr sz="3600">
              <a:solidFill>
                <a:srgbClr val="FF9900"/>
              </a:solidFill>
            </a:endParaRPr>
          </a:p>
        </p:txBody>
      </p:sp>
      <p:sp>
        <p:nvSpPr>
          <p:cNvPr id="1655" name="Google Shape;1655;p115"/>
          <p:cNvSpPr txBox="1">
            <a:spLocks noGrp="1"/>
          </p:cNvSpPr>
          <p:nvPr>
            <p:ph type="body" idx="1"/>
          </p:nvPr>
        </p:nvSpPr>
        <p:spPr>
          <a:xfrm>
            <a:off x="415650" y="918075"/>
            <a:ext cx="8312700" cy="31011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Pull docker image using  </a:t>
            </a:r>
            <a:r>
              <a:rPr lang="en" sz="1800" b="1"/>
              <a:t>docker pull kanukollugvt/flasktest-app</a:t>
            </a:r>
            <a:endParaRPr sz="1800"/>
          </a:p>
          <a:p>
            <a:pPr marL="457200" lvl="0" indent="-342900" algn="l" rtl="0">
              <a:spcBef>
                <a:spcPts val="0"/>
              </a:spcBef>
              <a:spcAft>
                <a:spcPts val="0"/>
              </a:spcAft>
              <a:buSzPts val="1800"/>
              <a:buChar char="-"/>
            </a:pPr>
            <a:r>
              <a:rPr lang="en" sz="1800"/>
              <a:t>Run command </a:t>
            </a:r>
            <a:r>
              <a:rPr lang="en" sz="1800" b="1"/>
              <a:t>streamlit run app.py</a:t>
            </a:r>
            <a:r>
              <a:rPr lang="en" sz="1800"/>
              <a:t>   ( if running in local)</a:t>
            </a:r>
            <a:endParaRPr sz="1800"/>
          </a:p>
          <a:p>
            <a:pPr marL="457200" lvl="0" indent="-342900" algn="l" rtl="0">
              <a:spcBef>
                <a:spcPts val="0"/>
              </a:spcBef>
              <a:spcAft>
                <a:spcPts val="0"/>
              </a:spcAft>
              <a:buSzPts val="1800"/>
              <a:buChar char="-"/>
            </a:pPr>
            <a:r>
              <a:rPr lang="en" sz="1800"/>
              <a:t>Run command </a:t>
            </a:r>
            <a:r>
              <a:rPr lang="en" sz="1800" b="1"/>
              <a:t>docker run -p 8501:8501 kanukollugvt/flasktest-app</a:t>
            </a:r>
            <a:endParaRPr sz="1800" b="1"/>
          </a:p>
        </p:txBody>
      </p:sp>
      <p:pic>
        <p:nvPicPr>
          <p:cNvPr id="1656" name="Google Shape;1656;p115"/>
          <p:cNvPicPr preferRelativeResize="0"/>
          <p:nvPr/>
        </p:nvPicPr>
        <p:blipFill rotWithShape="1">
          <a:blip r:embed="rId3">
            <a:alphaModFix/>
          </a:blip>
          <a:srcRect t="15411" b="9955"/>
          <a:stretch/>
        </p:blipFill>
        <p:spPr>
          <a:xfrm>
            <a:off x="0" y="1860425"/>
            <a:ext cx="9144001" cy="3283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117"/>
          <p:cNvSpPr txBox="1">
            <a:spLocks noGrp="1"/>
          </p:cNvSpPr>
          <p:nvPr>
            <p:ph type="title"/>
          </p:nvPr>
        </p:nvSpPr>
        <p:spPr>
          <a:xfrm>
            <a:off x="3396050" y="1066800"/>
            <a:ext cx="4648200" cy="1112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Thank you</a:t>
            </a:r>
            <a:endParaRPr/>
          </a:p>
        </p:txBody>
      </p:sp>
      <p:pic>
        <p:nvPicPr>
          <p:cNvPr id="1668" name="Google Shape;1668;p117"/>
          <p:cNvPicPr preferRelativeResize="0"/>
          <p:nvPr/>
        </p:nvPicPr>
        <p:blipFill>
          <a:blip r:embed="rId3">
            <a:alphaModFix/>
          </a:blip>
          <a:stretch>
            <a:fillRect/>
          </a:stretch>
        </p:blipFill>
        <p:spPr>
          <a:xfrm>
            <a:off x="5963350" y="3615438"/>
            <a:ext cx="1259300" cy="1259300"/>
          </a:xfrm>
          <a:prstGeom prst="rect">
            <a:avLst/>
          </a:prstGeom>
          <a:noFill/>
          <a:ln>
            <a:noFill/>
          </a:ln>
          <a:effectLst>
            <a:outerShdw blurRad="57150" dist="19050" dir="5400000" algn="bl" rotWithShape="0">
              <a:srgbClr val="000000">
                <a:alpha val="50000"/>
              </a:srgbClr>
            </a:outerShdw>
          </a:effectLst>
        </p:spPr>
      </p:pic>
      <p:pic>
        <p:nvPicPr>
          <p:cNvPr id="1669" name="Google Shape;1669;p117"/>
          <p:cNvPicPr preferRelativeResize="0"/>
          <p:nvPr/>
        </p:nvPicPr>
        <p:blipFill>
          <a:blip r:embed="rId4">
            <a:alphaModFix/>
          </a:blip>
          <a:stretch>
            <a:fillRect/>
          </a:stretch>
        </p:blipFill>
        <p:spPr>
          <a:xfrm>
            <a:off x="7431075" y="3615451"/>
            <a:ext cx="1032600" cy="1259300"/>
          </a:xfrm>
          <a:prstGeom prst="rect">
            <a:avLst/>
          </a:prstGeom>
          <a:noFill/>
          <a:ln>
            <a:noFill/>
          </a:ln>
        </p:spPr>
      </p:pic>
      <p:sp>
        <p:nvSpPr>
          <p:cNvPr id="1670" name="Google Shape;1670;p117"/>
          <p:cNvSpPr txBox="1">
            <a:spLocks noGrp="1"/>
          </p:cNvSpPr>
          <p:nvPr>
            <p:ph type="subTitle" idx="2"/>
          </p:nvPr>
        </p:nvSpPr>
        <p:spPr>
          <a:xfrm>
            <a:off x="4387800" y="4874750"/>
            <a:ext cx="4532100" cy="246300"/>
          </a:xfrm>
          <a:prstGeom prst="rect">
            <a:avLst/>
          </a:prstGeom>
        </p:spPr>
        <p:txBody>
          <a:bodyPr spcFirstLastPara="1" wrap="square" lIns="0" tIns="0" rIns="0" bIns="0" anchor="t" anchorCtr="0">
            <a:noAutofit/>
          </a:bodyPr>
          <a:lstStyle/>
          <a:p>
            <a:pPr marL="0" lvl="0" indent="0" algn="l" rtl="0">
              <a:spcBef>
                <a:spcPts val="0"/>
              </a:spcBef>
              <a:spcAft>
                <a:spcPts val="200"/>
              </a:spcAft>
              <a:buNone/>
            </a:pPr>
            <a:r>
              <a:rPr lang="en"/>
              <a:t>Kanukollu Goutham (804130) AND Bishweshwar Sukla(804133)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66"/>
          <p:cNvSpPr txBox="1">
            <a:spLocks noGrp="1"/>
          </p:cNvSpPr>
          <p:nvPr>
            <p:ph type="title"/>
          </p:nvPr>
        </p:nvSpPr>
        <p:spPr>
          <a:xfrm>
            <a:off x="378414" y="1822625"/>
            <a:ext cx="1374600" cy="11121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Clr>
                <a:schemeClr val="lt1"/>
              </a:buClr>
              <a:buSzPct val="45833"/>
              <a:buFont typeface="Arial"/>
              <a:buNone/>
            </a:pPr>
            <a:r>
              <a:rPr lang="en" sz="2400">
                <a:solidFill>
                  <a:schemeClr val="dk1"/>
                </a:solidFill>
              </a:rPr>
              <a:t>Agent overview</a:t>
            </a:r>
            <a:endParaRPr sz="2400">
              <a:solidFill>
                <a:schemeClr val="dk1"/>
              </a:solidFill>
            </a:endParaRPr>
          </a:p>
          <a:p>
            <a:pPr marL="0" lvl="0" indent="0" algn="l" rtl="0">
              <a:spcBef>
                <a:spcPts val="0"/>
              </a:spcBef>
              <a:spcAft>
                <a:spcPts val="0"/>
              </a:spcAft>
              <a:buNone/>
            </a:pPr>
            <a:endParaRPr/>
          </a:p>
        </p:txBody>
      </p:sp>
      <p:pic>
        <p:nvPicPr>
          <p:cNvPr id="1380" name="Google Shape;1380;p66"/>
          <p:cNvPicPr preferRelativeResize="0"/>
          <p:nvPr/>
        </p:nvPicPr>
        <p:blipFill>
          <a:blip r:embed="rId3">
            <a:alphaModFix/>
          </a:blip>
          <a:stretch>
            <a:fillRect/>
          </a:stretch>
        </p:blipFill>
        <p:spPr>
          <a:xfrm>
            <a:off x="3969675" y="68250"/>
            <a:ext cx="3926975" cy="488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67"/>
          <p:cNvSpPr txBox="1">
            <a:spLocks noGrp="1"/>
          </p:cNvSpPr>
          <p:nvPr>
            <p:ph type="title"/>
          </p:nvPr>
        </p:nvSpPr>
        <p:spPr>
          <a:xfrm>
            <a:off x="415625" y="372600"/>
            <a:ext cx="8312700" cy="45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9900"/>
                </a:solidFill>
                <a:latin typeface="Merriweather"/>
                <a:ea typeface="Merriweather"/>
                <a:cs typeface="Merriweather"/>
                <a:sym typeface="Merriweather"/>
              </a:rPr>
              <a:t>Workflow Overview</a:t>
            </a:r>
            <a:endParaRPr sz="3600">
              <a:solidFill>
                <a:srgbClr val="FF9900"/>
              </a:solidFill>
              <a:latin typeface="Merriweather"/>
              <a:ea typeface="Merriweather"/>
              <a:cs typeface="Merriweather"/>
              <a:sym typeface="Merriweather"/>
            </a:endParaRPr>
          </a:p>
        </p:txBody>
      </p:sp>
      <p:sp>
        <p:nvSpPr>
          <p:cNvPr id="1386" name="Google Shape;1386;p67"/>
          <p:cNvSpPr txBox="1">
            <a:spLocks noGrp="1"/>
          </p:cNvSpPr>
          <p:nvPr>
            <p:ph type="body" idx="1"/>
          </p:nvPr>
        </p:nvSpPr>
        <p:spPr>
          <a:xfrm>
            <a:off x="415625" y="1131150"/>
            <a:ext cx="8312700" cy="3517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a:latin typeface="Merriweather"/>
                <a:ea typeface="Merriweather"/>
                <a:cs typeface="Merriweather"/>
                <a:sym typeface="Merriweather"/>
              </a:rPr>
              <a:t>High-Level Flow:</a:t>
            </a:r>
            <a:endParaRPr sz="1800">
              <a:latin typeface="Merriweather"/>
              <a:ea typeface="Merriweather"/>
              <a:cs typeface="Merriweather"/>
              <a:sym typeface="Merriweather"/>
            </a:endParaRPr>
          </a:p>
          <a:p>
            <a:pPr marL="457200" lvl="0" indent="-342900" algn="l" rtl="0">
              <a:lnSpc>
                <a:spcPct val="115000"/>
              </a:lnSpc>
              <a:spcBef>
                <a:spcPts val="1200"/>
              </a:spcBef>
              <a:spcAft>
                <a:spcPts val="0"/>
              </a:spcAft>
              <a:buSzPts val="1800"/>
              <a:buFont typeface="Arial"/>
              <a:buChar char="●"/>
            </a:pPr>
            <a:r>
              <a:rPr lang="en" sz="1800">
                <a:latin typeface="Merriweather"/>
                <a:ea typeface="Merriweather"/>
                <a:cs typeface="Merriweather"/>
                <a:sym typeface="Merriweather"/>
              </a:rPr>
              <a:t>Data Source &amp; Loading: Load documents from finance news sites.</a:t>
            </a:r>
            <a:endParaRPr sz="1800">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Arial"/>
              <a:buChar char="●"/>
            </a:pPr>
            <a:r>
              <a:rPr lang="en" sz="1800">
                <a:latin typeface="Merriweather"/>
                <a:ea typeface="Merriweather"/>
                <a:cs typeface="Merriweather"/>
                <a:sym typeface="Merriweather"/>
              </a:rPr>
              <a:t>Vector Database Setup: Embed documents and store them in ChromaDB.</a:t>
            </a:r>
            <a:endParaRPr sz="1800">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Arial"/>
              <a:buChar char="●"/>
            </a:pPr>
            <a:r>
              <a:rPr lang="en" sz="1800">
                <a:latin typeface="Merriweather"/>
                <a:ea typeface="Merriweather"/>
                <a:cs typeface="Merriweather"/>
                <a:sym typeface="Merriweather"/>
              </a:rPr>
              <a:t>Retrieval &amp; Processing: Query vector database for insights.</a:t>
            </a:r>
            <a:endParaRPr sz="1800">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Arial"/>
              <a:buChar char="●"/>
            </a:pPr>
            <a:r>
              <a:rPr lang="en" sz="1800">
                <a:latin typeface="Merriweather"/>
                <a:ea typeface="Merriweather"/>
                <a:cs typeface="Merriweather"/>
                <a:sym typeface="Merriweather"/>
              </a:rPr>
              <a:t>Response Generation: Leverage LLM to respond based on query results.</a:t>
            </a:r>
            <a:endParaRPr sz="1800">
              <a:latin typeface="Merriweather"/>
              <a:ea typeface="Merriweather"/>
              <a:cs typeface="Merriweather"/>
              <a:sym typeface="Merriweather"/>
            </a:endParaRPr>
          </a:p>
          <a:p>
            <a:pPr marL="0" lvl="0" indent="0" algn="l" rtl="0">
              <a:spcBef>
                <a:spcPts val="1200"/>
              </a:spcBef>
              <a:spcAft>
                <a:spcPts val="200"/>
              </a:spcAft>
              <a:buNone/>
            </a:pPr>
            <a:endParaRPr sz="18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p68"/>
          <p:cNvPicPr preferRelativeResize="0"/>
          <p:nvPr/>
        </p:nvPicPr>
        <p:blipFill>
          <a:blip r:embed="rId3">
            <a:alphaModFix/>
          </a:blip>
          <a:stretch>
            <a:fillRect/>
          </a:stretch>
        </p:blipFill>
        <p:spPr>
          <a:xfrm>
            <a:off x="3332254" y="152400"/>
            <a:ext cx="1867436"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69"/>
          <p:cNvSpPr txBox="1">
            <a:spLocks noGrp="1"/>
          </p:cNvSpPr>
          <p:nvPr>
            <p:ph type="title"/>
          </p:nvPr>
        </p:nvSpPr>
        <p:spPr>
          <a:xfrm>
            <a:off x="415625" y="160075"/>
            <a:ext cx="8312700" cy="87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solidFill>
                  <a:srgbClr val="FF9900"/>
                </a:solidFill>
              </a:rPr>
              <a:t>Module 1: Vector Database Loading &amp; Setup</a:t>
            </a:r>
            <a:endParaRPr sz="3000">
              <a:solidFill>
                <a:srgbClr val="FF9900"/>
              </a:solidFill>
            </a:endParaRPr>
          </a:p>
        </p:txBody>
      </p:sp>
      <p:sp>
        <p:nvSpPr>
          <p:cNvPr id="1397" name="Google Shape;1397;p69"/>
          <p:cNvSpPr txBox="1">
            <a:spLocks noGrp="1"/>
          </p:cNvSpPr>
          <p:nvPr>
            <p:ph type="body" idx="1"/>
          </p:nvPr>
        </p:nvSpPr>
        <p:spPr>
          <a:xfrm>
            <a:off x="128050" y="1152475"/>
            <a:ext cx="8921100" cy="3895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lt1"/>
              </a:buClr>
              <a:buSzPts val="1100"/>
              <a:buFont typeface="Arial"/>
              <a:buNone/>
            </a:pPr>
            <a:r>
              <a:rPr lang="en" sz="1800">
                <a:latin typeface="Merriweather"/>
                <a:ea typeface="Merriweather"/>
                <a:cs typeface="Merriweather"/>
                <a:sym typeface="Merriweather"/>
              </a:rPr>
              <a:t>Function: </a:t>
            </a:r>
            <a:r>
              <a:rPr lang="en" sz="1800">
                <a:solidFill>
                  <a:srgbClr val="188038"/>
                </a:solidFill>
                <a:latin typeface="Merriweather"/>
                <a:ea typeface="Merriweather"/>
                <a:cs typeface="Merriweather"/>
                <a:sym typeface="Merriweather"/>
              </a:rPr>
              <a:t>load_vector_db()</a:t>
            </a:r>
            <a:endParaRPr sz="1800">
              <a:solidFill>
                <a:srgbClr val="188038"/>
              </a:solidFill>
              <a:latin typeface="Merriweather"/>
              <a:ea typeface="Merriweather"/>
              <a:cs typeface="Merriweather"/>
              <a:sym typeface="Merriweather"/>
            </a:endParaRPr>
          </a:p>
          <a:p>
            <a:pPr marL="457200" lvl="0" indent="-342900" algn="l" rtl="0">
              <a:lnSpc>
                <a:spcPct val="115000"/>
              </a:lnSpc>
              <a:spcBef>
                <a:spcPts val="1200"/>
              </a:spcBef>
              <a:spcAft>
                <a:spcPts val="0"/>
              </a:spcAft>
              <a:buSzPts val="1800"/>
              <a:buFont typeface="Merriweather"/>
              <a:buChar char="●"/>
            </a:pPr>
            <a:r>
              <a:rPr lang="en" sz="1800">
                <a:latin typeface="Merriweather"/>
                <a:ea typeface="Merriweather"/>
                <a:cs typeface="Merriweather"/>
                <a:sym typeface="Merriweather"/>
              </a:rPr>
              <a:t>Loads a prebuilt Chroma vector store for document retrieval.</a:t>
            </a:r>
            <a:endParaRPr sz="1800">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Merriweather"/>
              <a:buChar char="●"/>
            </a:pPr>
            <a:r>
              <a:rPr lang="en" sz="1800">
                <a:latin typeface="Merriweather"/>
                <a:ea typeface="Merriweather"/>
                <a:cs typeface="Merriweather"/>
                <a:sym typeface="Merriweather"/>
              </a:rPr>
              <a:t>Creates a retriever tool to answer queries related to stock and finance topics.</a:t>
            </a:r>
            <a:endParaRPr sz="1800">
              <a:latin typeface="Merriweather"/>
              <a:ea typeface="Merriweather"/>
              <a:cs typeface="Merriweather"/>
              <a:sym typeface="Merriweather"/>
            </a:endParaRPr>
          </a:p>
          <a:p>
            <a:pPr marL="0" lvl="0" indent="0" algn="l" rtl="0">
              <a:lnSpc>
                <a:spcPct val="115000"/>
              </a:lnSpc>
              <a:spcBef>
                <a:spcPts val="1200"/>
              </a:spcBef>
              <a:spcAft>
                <a:spcPts val="0"/>
              </a:spcAft>
              <a:buClr>
                <a:schemeClr val="lt1"/>
              </a:buClr>
              <a:buSzPts val="1100"/>
              <a:buFont typeface="Arial"/>
              <a:buNone/>
            </a:pPr>
            <a:r>
              <a:rPr lang="en" sz="1800">
                <a:latin typeface="Merriweather"/>
                <a:ea typeface="Merriweather"/>
                <a:cs typeface="Merriweather"/>
                <a:sym typeface="Merriweather"/>
              </a:rPr>
              <a:t>Function: </a:t>
            </a:r>
            <a:r>
              <a:rPr lang="en" sz="1800">
                <a:solidFill>
                  <a:srgbClr val="188038"/>
                </a:solidFill>
                <a:latin typeface="Merriweather"/>
                <a:ea typeface="Merriweather"/>
                <a:cs typeface="Merriweather"/>
                <a:sym typeface="Merriweather"/>
              </a:rPr>
              <a:t>build_vector_db()</a:t>
            </a:r>
            <a:endParaRPr sz="1800">
              <a:solidFill>
                <a:srgbClr val="188038"/>
              </a:solidFill>
              <a:latin typeface="Merriweather"/>
              <a:ea typeface="Merriweather"/>
              <a:cs typeface="Merriweather"/>
              <a:sym typeface="Merriweather"/>
            </a:endParaRPr>
          </a:p>
          <a:p>
            <a:pPr marL="457200" lvl="0" indent="-342900" algn="l" rtl="0">
              <a:lnSpc>
                <a:spcPct val="115000"/>
              </a:lnSpc>
              <a:spcBef>
                <a:spcPts val="1200"/>
              </a:spcBef>
              <a:spcAft>
                <a:spcPts val="0"/>
              </a:spcAft>
              <a:buSzPts val="1800"/>
              <a:buFont typeface="Merriweather"/>
              <a:buChar char="●"/>
            </a:pPr>
            <a:r>
              <a:rPr lang="en" sz="1800">
                <a:latin typeface="Merriweather"/>
                <a:ea typeface="Merriweather"/>
                <a:cs typeface="Merriweather"/>
                <a:sym typeface="Merriweather"/>
              </a:rPr>
              <a:t>Builds a new Chroma vector store from scratch.</a:t>
            </a:r>
            <a:endParaRPr sz="1800">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Arial"/>
              <a:buChar char="●"/>
            </a:pPr>
            <a:r>
              <a:rPr lang="en" sz="1800">
                <a:latin typeface="Merriweather"/>
                <a:ea typeface="Merriweather"/>
                <a:cs typeface="Merriweather"/>
                <a:sym typeface="Merriweather"/>
              </a:rPr>
              <a:t>Embeds documents using </a:t>
            </a:r>
            <a:r>
              <a:rPr lang="en" sz="1800">
                <a:solidFill>
                  <a:srgbClr val="188038"/>
                </a:solidFill>
                <a:latin typeface="Merriweather"/>
                <a:ea typeface="Merriweather"/>
                <a:cs typeface="Merriweather"/>
                <a:sym typeface="Merriweather"/>
              </a:rPr>
              <a:t>GoogleGenerativeAIEmbeddings</a:t>
            </a:r>
            <a:r>
              <a:rPr lang="en" sz="1800">
                <a:latin typeface="Merriweather"/>
                <a:ea typeface="Merriweather"/>
                <a:cs typeface="Merriweather"/>
                <a:sym typeface="Merriweather"/>
              </a:rPr>
              <a:t>.</a:t>
            </a:r>
            <a:endParaRPr sz="1800">
              <a:latin typeface="Merriweather"/>
              <a:ea typeface="Merriweather"/>
              <a:cs typeface="Merriweather"/>
              <a:sym typeface="Merriweather"/>
            </a:endParaRPr>
          </a:p>
          <a:p>
            <a:pPr marL="0" lvl="0" indent="0" algn="l" rtl="0">
              <a:lnSpc>
                <a:spcPct val="115000"/>
              </a:lnSpc>
              <a:spcBef>
                <a:spcPts val="1200"/>
              </a:spcBef>
              <a:spcAft>
                <a:spcPts val="0"/>
              </a:spcAft>
              <a:buClr>
                <a:schemeClr val="lt1"/>
              </a:buClr>
              <a:buSzPts val="1100"/>
              <a:buFont typeface="Arial"/>
              <a:buNone/>
            </a:pPr>
            <a:r>
              <a:rPr lang="en" sz="1800">
                <a:latin typeface="Merriweather"/>
                <a:ea typeface="Merriweather"/>
                <a:cs typeface="Merriweather"/>
                <a:sym typeface="Merriweather"/>
              </a:rPr>
              <a:t>Purpose: Store and retrieve financial news articles and analysis efficiently.</a:t>
            </a:r>
            <a:endParaRPr sz="1800">
              <a:latin typeface="Merriweather"/>
              <a:ea typeface="Merriweather"/>
              <a:cs typeface="Merriweather"/>
              <a:sym typeface="Merriweather"/>
            </a:endParaRPr>
          </a:p>
          <a:p>
            <a:pPr marL="0" lvl="0" indent="0" algn="l" rtl="0">
              <a:spcBef>
                <a:spcPts val="0"/>
              </a:spcBef>
              <a:spcAft>
                <a:spcPts val="200"/>
              </a:spcAft>
              <a:buNone/>
            </a:pPr>
            <a:endParaRPr sz="18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name="Tiger Template">
  <a:themeElements>
    <a:clrScheme name="Tiger">
      <a:dk1>
        <a:srgbClr val="FFFFFF"/>
      </a:dk1>
      <a:lt1>
        <a:srgbClr val="000000"/>
      </a:lt1>
      <a:dk2>
        <a:srgbClr val="EBEBEB"/>
      </a:dk2>
      <a:lt2>
        <a:srgbClr val="4F4F4F"/>
      </a:lt2>
      <a:accent1>
        <a:srgbClr val="F7901D"/>
      </a:accent1>
      <a:accent2>
        <a:srgbClr val="4F4F4F"/>
      </a:accent2>
      <a:accent3>
        <a:srgbClr val="AEAEAF"/>
      </a:accent3>
      <a:accent4>
        <a:srgbClr val="05C97F"/>
      </a:accent4>
      <a:accent5>
        <a:srgbClr val="FFBE02"/>
      </a:accent5>
      <a:accent6>
        <a:srgbClr val="00B1E8"/>
      </a:accent6>
      <a:hlink>
        <a:srgbClr val="18749C"/>
      </a:hlink>
      <a:folHlink>
        <a:srgbClr val="1933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ger Template">
  <a:themeElements>
    <a:clrScheme name="Tiger">
      <a:dk1>
        <a:srgbClr val="FFFFFF"/>
      </a:dk1>
      <a:lt1>
        <a:srgbClr val="000000"/>
      </a:lt1>
      <a:dk2>
        <a:srgbClr val="EBEBEB"/>
      </a:dk2>
      <a:lt2>
        <a:srgbClr val="4F4F4F"/>
      </a:lt2>
      <a:accent1>
        <a:srgbClr val="F7901D"/>
      </a:accent1>
      <a:accent2>
        <a:srgbClr val="4F4F4F"/>
      </a:accent2>
      <a:accent3>
        <a:srgbClr val="AEAEAF"/>
      </a:accent3>
      <a:accent4>
        <a:srgbClr val="05C97F"/>
      </a:accent4>
      <a:accent5>
        <a:srgbClr val="FFBE02"/>
      </a:accent5>
      <a:accent6>
        <a:srgbClr val="00B1E8"/>
      </a:accent6>
      <a:hlink>
        <a:srgbClr val="18749C"/>
      </a:hlink>
      <a:folHlink>
        <a:srgbClr val="1933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1657</Words>
  <Application>Microsoft Office PowerPoint</Application>
  <PresentationFormat>On-screen Show (16:9)</PresentationFormat>
  <Paragraphs>190</Paragraphs>
  <Slides>56</Slides>
  <Notes>56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Poppins Medium</vt:lpstr>
      <vt:lpstr>Caveat SemiBold</vt:lpstr>
      <vt:lpstr>Courier New</vt:lpstr>
      <vt:lpstr>Arial</vt:lpstr>
      <vt:lpstr>Trebuchet MS</vt:lpstr>
      <vt:lpstr>Poppins</vt:lpstr>
      <vt:lpstr>Roboto Mono</vt:lpstr>
      <vt:lpstr>Calibri</vt:lpstr>
      <vt:lpstr>Merriweather</vt:lpstr>
      <vt:lpstr>Tiger Template</vt:lpstr>
      <vt:lpstr>Tiger Template</vt:lpstr>
      <vt:lpstr>Stock Market Insights With AI Agent using Google GenAI &amp; ChromaDB</vt:lpstr>
      <vt:lpstr>Objective</vt:lpstr>
      <vt:lpstr>Links </vt:lpstr>
      <vt:lpstr>PowerPoint Presentation</vt:lpstr>
      <vt:lpstr>Main Libraries Used</vt:lpstr>
      <vt:lpstr>Agent overview </vt:lpstr>
      <vt:lpstr>Workflow Overview</vt:lpstr>
      <vt:lpstr>PowerPoint Presentation</vt:lpstr>
      <vt:lpstr>Module 1: Vector Database Loading &amp; Setup</vt:lpstr>
      <vt:lpstr>PowerPoint Presentation</vt:lpstr>
      <vt:lpstr>PowerPoint Presentation</vt:lpstr>
      <vt:lpstr>Module 2: Text Processing &amp; Chunking</vt:lpstr>
      <vt:lpstr>Module 3: Process User Input</vt:lpstr>
      <vt:lpstr>PowerPoint Presentation</vt:lpstr>
      <vt:lpstr>Core Agent Functions (Within process_user_input)</vt:lpstr>
      <vt:lpstr>PowerPoint Presentation</vt:lpstr>
      <vt:lpstr>PowerPoint Presentation</vt:lpstr>
      <vt:lpstr>PowerPoint Presentation</vt:lpstr>
      <vt:lpstr>Workflow Management (Using LangGraph)</vt:lpstr>
      <vt:lpstr>PowerPoint Presentation</vt:lpstr>
      <vt:lpstr>Environment Setup</vt:lpstr>
      <vt:lpstr>Extensions &amp; Improvements</vt:lpstr>
      <vt:lpstr>Summary &amp; Conclusion</vt:lpstr>
      <vt:lpstr>Web app </vt:lpstr>
      <vt:lpstr>PowerPoint Presentation</vt:lpstr>
      <vt:lpstr>Streamlit Interface Overview</vt:lpstr>
      <vt:lpstr>Streamlit Code Structure  Session State Initialization: Uses st.session_state to store the state of vector database creation and ensure consistency across user actions. Knowledge Base Loading: Attempts to load an existing vector database using load_vector_db(). Provides user feedback on success or prompts to create a knowledge base if loading fails. </vt:lpstr>
      <vt:lpstr>PowerPoint Presentation</vt:lpstr>
      <vt:lpstr>Knowledge Base Update Button</vt:lpstr>
      <vt:lpstr>Question Input &amp; Answer Display</vt:lpstr>
      <vt:lpstr>PowerPoint Presentation</vt:lpstr>
      <vt:lpstr>Error Handling &amp; User Feedback</vt:lpstr>
      <vt:lpstr>Mlops CI-CD</vt:lpstr>
      <vt:lpstr>PowerPoint Presentation</vt:lpstr>
      <vt:lpstr>Overview of GitHub Actions CI/CD Workflow</vt:lpstr>
      <vt:lpstr>PowerPoint Presentation</vt:lpstr>
      <vt:lpstr>Workflow Structure: Jobs and Triggers</vt:lpstr>
      <vt:lpstr>PowerPoint Presentation</vt:lpstr>
      <vt:lpstr>PowerPoint Presentation</vt:lpstr>
      <vt:lpstr>Docker Image Publish Job</vt:lpstr>
      <vt:lpstr>PowerPoint Presentation</vt:lpstr>
      <vt:lpstr>PowerPoint Presentation</vt:lpstr>
      <vt:lpstr>Integrating CI/CD with Streamlit App</vt:lpstr>
      <vt:lpstr>Complete Workflow Overview</vt:lpstr>
      <vt:lpstr>Docker</vt:lpstr>
      <vt:lpstr>PowerPoint Presentation</vt:lpstr>
      <vt:lpstr>Dockerfile for Streamlit Application</vt:lpstr>
      <vt:lpstr>Dockerfile Structure</vt:lpstr>
      <vt:lpstr>Dependency Installation &amp; Port Exposure</vt:lpstr>
      <vt:lpstr>Container Startup Command</vt:lpstr>
      <vt:lpstr>PowerPoint Presentation</vt:lpstr>
      <vt:lpstr>End-to-End Dockerized Workflow</vt:lpstr>
      <vt:lpstr>PowerPoint Presentation</vt:lpstr>
      <vt:lpstr>PowerPoint Presentation</vt:lpstr>
      <vt:lpstr>How to run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Insights With AI Agent using Google GenAI &amp; ChromaDB</dc:title>
  <cp:lastModifiedBy>Kanukollu Goutham (Contractor)</cp:lastModifiedBy>
  <cp:revision>1</cp:revision>
  <dcterms:modified xsi:type="dcterms:W3CDTF">2024-11-19T05:05:24Z</dcterms:modified>
</cp:coreProperties>
</file>